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50" r:id="rId2"/>
    <p:sldMasterId id="2147484765" r:id="rId3"/>
  </p:sldMasterIdLst>
  <p:notesMasterIdLst>
    <p:notesMasterId r:id="rId29"/>
  </p:notesMasterIdLst>
  <p:handoutMasterIdLst>
    <p:handoutMasterId r:id="rId30"/>
  </p:handoutMasterIdLst>
  <p:sldIdLst>
    <p:sldId id="456" r:id="rId4"/>
    <p:sldId id="435" r:id="rId5"/>
    <p:sldId id="443" r:id="rId6"/>
    <p:sldId id="462" r:id="rId7"/>
    <p:sldId id="460" r:id="rId8"/>
    <p:sldId id="461" r:id="rId9"/>
    <p:sldId id="431" r:id="rId10"/>
    <p:sldId id="463" r:id="rId11"/>
    <p:sldId id="465" r:id="rId12"/>
    <p:sldId id="436" r:id="rId13"/>
    <p:sldId id="451" r:id="rId14"/>
    <p:sldId id="452" r:id="rId15"/>
    <p:sldId id="453" r:id="rId16"/>
    <p:sldId id="426" r:id="rId17"/>
    <p:sldId id="442" r:id="rId18"/>
    <p:sldId id="438" r:id="rId19"/>
    <p:sldId id="439" r:id="rId20"/>
    <p:sldId id="454" r:id="rId21"/>
    <p:sldId id="437" r:id="rId22"/>
    <p:sldId id="412" r:id="rId23"/>
    <p:sldId id="441" r:id="rId24"/>
    <p:sldId id="440" r:id="rId25"/>
    <p:sldId id="433" r:id="rId26"/>
    <p:sldId id="429" r:id="rId27"/>
    <p:sldId id="464" r:id="rId28"/>
  </p:sldIdLst>
  <p:sldSz cx="5761038" cy="7562850"/>
  <p:notesSz cx="7315200" cy="9601200"/>
  <p:custDataLst>
    <p:tags r:id="rId31"/>
  </p:custDataLst>
  <p:defaultTextStyle>
    <a:defPPr>
      <a:defRPr lang="de-DE"/>
    </a:defPPr>
    <a:lvl1pPr algn="l" rtl="0" eaLnBrk="0" fontAlgn="base" hangingPunct="0">
      <a:spcBef>
        <a:spcPct val="0"/>
      </a:spcBef>
      <a:spcAft>
        <a:spcPct val="0"/>
      </a:spcAft>
      <a:defRPr sz="1000" kern="1200">
        <a:solidFill>
          <a:schemeClr val="tx1"/>
        </a:solidFill>
        <a:latin typeface="Verdana" panose="020B0604030504040204" pitchFamily="34" charset="0"/>
        <a:ea typeface="ヒラギノ角ゴ Pro W3" panose="020B0300000000000000" pitchFamily="34" charset="-128"/>
        <a:cs typeface="+mn-cs"/>
      </a:defRPr>
    </a:lvl1pPr>
    <a:lvl2pPr marL="379413" indent="77788" algn="l" rtl="0" eaLnBrk="0" fontAlgn="base" hangingPunct="0">
      <a:spcBef>
        <a:spcPct val="0"/>
      </a:spcBef>
      <a:spcAft>
        <a:spcPct val="0"/>
      </a:spcAft>
      <a:defRPr sz="1000" kern="1200">
        <a:solidFill>
          <a:schemeClr val="tx1"/>
        </a:solidFill>
        <a:latin typeface="Verdana" panose="020B0604030504040204" pitchFamily="34" charset="0"/>
        <a:ea typeface="ヒラギノ角ゴ Pro W3" panose="020B0300000000000000" pitchFamily="34" charset="-128"/>
        <a:cs typeface="+mn-cs"/>
      </a:defRPr>
    </a:lvl2pPr>
    <a:lvl3pPr marL="760413" indent="153988" algn="l" rtl="0" eaLnBrk="0" fontAlgn="base" hangingPunct="0">
      <a:spcBef>
        <a:spcPct val="0"/>
      </a:spcBef>
      <a:spcAft>
        <a:spcPct val="0"/>
      </a:spcAft>
      <a:defRPr sz="1000" kern="1200">
        <a:solidFill>
          <a:schemeClr val="tx1"/>
        </a:solidFill>
        <a:latin typeface="Verdana" panose="020B0604030504040204" pitchFamily="34" charset="0"/>
        <a:ea typeface="ヒラギノ角ゴ Pro W3" panose="020B0300000000000000" pitchFamily="34" charset="-128"/>
        <a:cs typeface="+mn-cs"/>
      </a:defRPr>
    </a:lvl3pPr>
    <a:lvl4pPr marL="1141413" indent="230188" algn="l" rtl="0" eaLnBrk="0" fontAlgn="base" hangingPunct="0">
      <a:spcBef>
        <a:spcPct val="0"/>
      </a:spcBef>
      <a:spcAft>
        <a:spcPct val="0"/>
      </a:spcAft>
      <a:defRPr sz="1000" kern="1200">
        <a:solidFill>
          <a:schemeClr val="tx1"/>
        </a:solidFill>
        <a:latin typeface="Verdana" panose="020B0604030504040204" pitchFamily="34" charset="0"/>
        <a:ea typeface="ヒラギノ角ゴ Pro W3" panose="020B0300000000000000" pitchFamily="34" charset="-128"/>
        <a:cs typeface="+mn-cs"/>
      </a:defRPr>
    </a:lvl4pPr>
    <a:lvl5pPr marL="1522413" indent="306388" algn="l" rtl="0" eaLnBrk="0" fontAlgn="base" hangingPunct="0">
      <a:spcBef>
        <a:spcPct val="0"/>
      </a:spcBef>
      <a:spcAft>
        <a:spcPct val="0"/>
      </a:spcAft>
      <a:defRPr sz="1000" kern="1200">
        <a:solidFill>
          <a:schemeClr val="tx1"/>
        </a:solidFill>
        <a:latin typeface="Verdana" panose="020B0604030504040204" pitchFamily="34" charset="0"/>
        <a:ea typeface="ヒラギノ角ゴ Pro W3" panose="020B0300000000000000" pitchFamily="34" charset="-128"/>
        <a:cs typeface="+mn-cs"/>
      </a:defRPr>
    </a:lvl5pPr>
    <a:lvl6pPr marL="2286000" algn="l" defTabSz="914400" rtl="0" eaLnBrk="1" latinLnBrk="0" hangingPunct="1">
      <a:defRPr sz="1000" kern="1200">
        <a:solidFill>
          <a:schemeClr val="tx1"/>
        </a:solidFill>
        <a:latin typeface="Verdana" panose="020B0604030504040204" pitchFamily="34" charset="0"/>
        <a:ea typeface="ヒラギノ角ゴ Pro W3" panose="020B0300000000000000" pitchFamily="34" charset="-128"/>
        <a:cs typeface="+mn-cs"/>
      </a:defRPr>
    </a:lvl6pPr>
    <a:lvl7pPr marL="2743200" algn="l" defTabSz="914400" rtl="0" eaLnBrk="1" latinLnBrk="0" hangingPunct="1">
      <a:defRPr sz="1000" kern="1200">
        <a:solidFill>
          <a:schemeClr val="tx1"/>
        </a:solidFill>
        <a:latin typeface="Verdana" panose="020B0604030504040204" pitchFamily="34" charset="0"/>
        <a:ea typeface="ヒラギノ角ゴ Pro W3" panose="020B0300000000000000" pitchFamily="34" charset="-128"/>
        <a:cs typeface="+mn-cs"/>
      </a:defRPr>
    </a:lvl7pPr>
    <a:lvl8pPr marL="3200400" algn="l" defTabSz="914400" rtl="0" eaLnBrk="1" latinLnBrk="0" hangingPunct="1">
      <a:defRPr sz="1000" kern="1200">
        <a:solidFill>
          <a:schemeClr val="tx1"/>
        </a:solidFill>
        <a:latin typeface="Verdana" panose="020B0604030504040204" pitchFamily="34" charset="0"/>
        <a:ea typeface="ヒラギノ角ゴ Pro W3" panose="020B0300000000000000" pitchFamily="34" charset="-128"/>
        <a:cs typeface="+mn-cs"/>
      </a:defRPr>
    </a:lvl8pPr>
    <a:lvl9pPr marL="3657600" algn="l" defTabSz="914400" rtl="0" eaLnBrk="1" latinLnBrk="0" hangingPunct="1">
      <a:defRPr sz="1000" kern="1200">
        <a:solidFill>
          <a:schemeClr val="tx1"/>
        </a:solidFill>
        <a:latin typeface="Verdana" panose="020B0604030504040204" pitchFamily="34" charset="0"/>
        <a:ea typeface="ヒラギノ角ゴ Pro W3" panose="020B0300000000000000" pitchFamily="34" charset="-128"/>
        <a:cs typeface="+mn-cs"/>
      </a:defRPr>
    </a:lvl9pPr>
  </p:defaultTextStyle>
  <p:extLst>
    <p:ext uri="{EFAFB233-063F-42B5-8137-9DF3F51BA10A}">
      <p15:sldGuideLst xmlns:p15="http://schemas.microsoft.com/office/powerpoint/2012/main">
        <p15:guide id="1" orient="horz" pos="2383">
          <p15:clr>
            <a:srgbClr val="A4A3A4"/>
          </p15:clr>
        </p15:guide>
        <p15:guide id="2" pos="181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51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6458"/>
    <p:restoredTop sz="94286"/>
  </p:normalViewPr>
  <p:slideViewPr>
    <p:cSldViewPr>
      <p:cViewPr>
        <p:scale>
          <a:sx n="170" d="100"/>
          <a:sy n="170" d="100"/>
        </p:scale>
        <p:origin x="1400" y="144"/>
      </p:cViewPr>
      <p:guideLst>
        <p:guide orient="horz" pos="2383"/>
        <p:guide pos="1815"/>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074" name="Rectangle 2">
            <a:extLst>
              <a:ext uri="{FF2B5EF4-FFF2-40B4-BE49-F238E27FC236}">
                <a16:creationId xmlns:a16="http://schemas.microsoft.com/office/drawing/2014/main" id="{0250C859-D5EE-E4F9-EEEB-9ED1AC45E5B6}"/>
              </a:ext>
            </a:extLst>
          </p:cNvPr>
          <p:cNvSpPr>
            <a:spLocks noGrp="1" noChangeArrowheads="1"/>
          </p:cNvSpPr>
          <p:nvPr>
            <p:ph type="hdr" sz="quarter"/>
          </p:nvPr>
        </p:nvSpPr>
        <p:spPr bwMode="auto">
          <a:xfrm>
            <a:off x="0" y="0"/>
            <a:ext cx="3170238" cy="481013"/>
          </a:xfrm>
          <a:prstGeom prst="rect">
            <a:avLst/>
          </a:prstGeom>
          <a:noFill/>
          <a:ln w="9525">
            <a:noFill/>
            <a:miter lim="800000"/>
            <a:headEnd/>
            <a:tailEnd/>
          </a:ln>
        </p:spPr>
        <p:txBody>
          <a:bodyPr vert="horz" wrap="square" lIns="93677" tIns="46839" rIns="93677" bIns="46839" numCol="1" anchor="t" anchorCtr="0" compatLnSpc="1">
            <a:prstTxWarp prst="textNoShape">
              <a:avLst/>
            </a:prstTxWarp>
          </a:bodyPr>
          <a:lstStyle>
            <a:lvl1pPr defTabSz="936272" eaLnBrk="1" hangingPunct="1">
              <a:defRPr>
                <a:latin typeface="Arial" charset="0"/>
                <a:ea typeface="ヒラギノ角ゴ Pro W3" charset="-128"/>
                <a:cs typeface="+mn-cs"/>
              </a:defRPr>
            </a:lvl1pPr>
          </a:lstStyle>
          <a:p>
            <a:pPr>
              <a:defRPr/>
            </a:pPr>
            <a:endParaRPr lang="en-US"/>
          </a:p>
        </p:txBody>
      </p:sp>
      <p:sp>
        <p:nvSpPr>
          <p:cNvPr id="131075" name="Rectangle 3">
            <a:extLst>
              <a:ext uri="{FF2B5EF4-FFF2-40B4-BE49-F238E27FC236}">
                <a16:creationId xmlns:a16="http://schemas.microsoft.com/office/drawing/2014/main" id="{ED1CD061-0088-87B1-5039-036623229685}"/>
              </a:ext>
            </a:extLst>
          </p:cNvPr>
          <p:cNvSpPr>
            <a:spLocks noGrp="1" noChangeArrowheads="1"/>
          </p:cNvSpPr>
          <p:nvPr>
            <p:ph type="dt" sz="quarter" idx="1"/>
          </p:nvPr>
        </p:nvSpPr>
        <p:spPr bwMode="auto">
          <a:xfrm>
            <a:off x="4143375" y="0"/>
            <a:ext cx="3170238" cy="481013"/>
          </a:xfrm>
          <a:prstGeom prst="rect">
            <a:avLst/>
          </a:prstGeom>
          <a:noFill/>
          <a:ln w="9525">
            <a:noFill/>
            <a:miter lim="800000"/>
            <a:headEnd/>
            <a:tailEnd/>
          </a:ln>
        </p:spPr>
        <p:txBody>
          <a:bodyPr vert="horz" wrap="square" lIns="93677" tIns="46839" rIns="93677" bIns="46839" numCol="1" anchor="t" anchorCtr="0" compatLnSpc="1">
            <a:prstTxWarp prst="textNoShape">
              <a:avLst/>
            </a:prstTxWarp>
          </a:bodyPr>
          <a:lstStyle>
            <a:lvl1pPr algn="r" defTabSz="936272" eaLnBrk="1" hangingPunct="1">
              <a:defRPr>
                <a:latin typeface="Arial" charset="0"/>
                <a:ea typeface="ヒラギノ角ゴ Pro W3" charset="-128"/>
                <a:cs typeface="+mn-cs"/>
              </a:defRPr>
            </a:lvl1pPr>
          </a:lstStyle>
          <a:p>
            <a:pPr>
              <a:defRPr/>
            </a:pPr>
            <a:endParaRPr lang="en-US"/>
          </a:p>
        </p:txBody>
      </p:sp>
      <p:sp>
        <p:nvSpPr>
          <p:cNvPr id="131076" name="Rectangle 4">
            <a:extLst>
              <a:ext uri="{FF2B5EF4-FFF2-40B4-BE49-F238E27FC236}">
                <a16:creationId xmlns:a16="http://schemas.microsoft.com/office/drawing/2014/main" id="{4AD28650-77DE-FE0F-AABE-FAC55E498721}"/>
              </a:ext>
            </a:extLst>
          </p:cNvPr>
          <p:cNvSpPr>
            <a:spLocks noGrp="1" noChangeArrowheads="1"/>
          </p:cNvSpPr>
          <p:nvPr>
            <p:ph type="ftr" sz="quarter" idx="2"/>
          </p:nvPr>
        </p:nvSpPr>
        <p:spPr bwMode="auto">
          <a:xfrm>
            <a:off x="0" y="9118600"/>
            <a:ext cx="3170238" cy="481013"/>
          </a:xfrm>
          <a:prstGeom prst="rect">
            <a:avLst/>
          </a:prstGeom>
          <a:noFill/>
          <a:ln w="9525">
            <a:noFill/>
            <a:miter lim="800000"/>
            <a:headEnd/>
            <a:tailEnd/>
          </a:ln>
        </p:spPr>
        <p:txBody>
          <a:bodyPr vert="horz" wrap="square" lIns="93677" tIns="46839" rIns="93677" bIns="46839" numCol="1" anchor="b" anchorCtr="0" compatLnSpc="1">
            <a:prstTxWarp prst="textNoShape">
              <a:avLst/>
            </a:prstTxWarp>
          </a:bodyPr>
          <a:lstStyle>
            <a:lvl1pPr defTabSz="936272" eaLnBrk="1" hangingPunct="1">
              <a:defRPr>
                <a:latin typeface="Arial" charset="0"/>
                <a:ea typeface="ヒラギノ角ゴ Pro W3" charset="-128"/>
                <a:cs typeface="+mn-cs"/>
              </a:defRPr>
            </a:lvl1pPr>
          </a:lstStyle>
          <a:p>
            <a:pPr>
              <a:defRPr/>
            </a:pPr>
            <a:endParaRPr lang="en-US"/>
          </a:p>
        </p:txBody>
      </p:sp>
      <p:sp>
        <p:nvSpPr>
          <p:cNvPr id="131077" name="Rectangle 5">
            <a:extLst>
              <a:ext uri="{FF2B5EF4-FFF2-40B4-BE49-F238E27FC236}">
                <a16:creationId xmlns:a16="http://schemas.microsoft.com/office/drawing/2014/main" id="{A390D584-2E95-19B4-C28A-12C2B22EBB0B}"/>
              </a:ext>
            </a:extLst>
          </p:cNvPr>
          <p:cNvSpPr>
            <a:spLocks noGrp="1" noChangeArrowheads="1"/>
          </p:cNvSpPr>
          <p:nvPr>
            <p:ph type="sldNum" sz="quarter" idx="3"/>
          </p:nvPr>
        </p:nvSpPr>
        <p:spPr bwMode="auto">
          <a:xfrm>
            <a:off x="4143375" y="9118600"/>
            <a:ext cx="3170238" cy="481013"/>
          </a:xfrm>
          <a:prstGeom prst="rect">
            <a:avLst/>
          </a:prstGeom>
          <a:noFill/>
          <a:ln w="9525">
            <a:noFill/>
            <a:miter lim="800000"/>
            <a:headEnd/>
            <a:tailEnd/>
          </a:ln>
        </p:spPr>
        <p:txBody>
          <a:bodyPr vert="horz" wrap="square" lIns="93677" tIns="46839" rIns="93677" bIns="46839" numCol="1" anchor="b" anchorCtr="0" compatLnSpc="1">
            <a:prstTxWarp prst="textNoShape">
              <a:avLst/>
            </a:prstTxWarp>
          </a:bodyPr>
          <a:lstStyle>
            <a:lvl1pPr algn="r" defTabSz="935038" eaLnBrk="1" hangingPunct="1">
              <a:defRPr>
                <a:latin typeface="Arial" panose="020B0604020202020204" pitchFamily="34" charset="0"/>
              </a:defRPr>
            </a:lvl1pPr>
          </a:lstStyle>
          <a:p>
            <a:fld id="{09A80C61-B3D1-B843-89F6-843F45DC7A44}" type="slidenum">
              <a:rPr lang="de-DE" altLang="en-US"/>
              <a:pPr/>
              <a:t>‹#›</a:t>
            </a:fld>
            <a:endParaRPr lang="de-DE"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61E743B1-837A-8301-DE94-19D1699635B3}"/>
              </a:ext>
            </a:extLst>
          </p:cNvPr>
          <p:cNvSpPr>
            <a:spLocks noGrp="1" noChangeArrowheads="1"/>
          </p:cNvSpPr>
          <p:nvPr>
            <p:ph type="hdr" sz="quarter"/>
          </p:nvPr>
        </p:nvSpPr>
        <p:spPr bwMode="auto">
          <a:xfrm>
            <a:off x="0" y="0"/>
            <a:ext cx="3170238" cy="481013"/>
          </a:xfrm>
          <a:prstGeom prst="rect">
            <a:avLst/>
          </a:prstGeom>
          <a:noFill/>
          <a:ln w="9525">
            <a:noFill/>
            <a:miter lim="800000"/>
            <a:headEnd/>
            <a:tailEnd/>
          </a:ln>
        </p:spPr>
        <p:txBody>
          <a:bodyPr vert="horz" wrap="square" lIns="93677" tIns="46839" rIns="93677" bIns="46839" numCol="1" anchor="t" anchorCtr="0" compatLnSpc="1">
            <a:prstTxWarp prst="textNoShape">
              <a:avLst/>
            </a:prstTxWarp>
          </a:bodyPr>
          <a:lstStyle>
            <a:lvl1pPr defTabSz="936272" eaLnBrk="1" hangingPunct="1">
              <a:defRPr>
                <a:latin typeface="Arial" charset="0"/>
                <a:ea typeface="ヒラギノ角ゴ Pro W3" charset="-128"/>
                <a:cs typeface="+mn-cs"/>
              </a:defRPr>
            </a:lvl1pPr>
          </a:lstStyle>
          <a:p>
            <a:pPr>
              <a:defRPr/>
            </a:pPr>
            <a:endParaRPr lang="en-US"/>
          </a:p>
        </p:txBody>
      </p:sp>
      <p:sp>
        <p:nvSpPr>
          <p:cNvPr id="4099" name="Rectangle 3">
            <a:extLst>
              <a:ext uri="{FF2B5EF4-FFF2-40B4-BE49-F238E27FC236}">
                <a16:creationId xmlns:a16="http://schemas.microsoft.com/office/drawing/2014/main" id="{0DC48699-2EC3-2401-F21D-E116B074802F}"/>
              </a:ext>
            </a:extLst>
          </p:cNvPr>
          <p:cNvSpPr>
            <a:spLocks noGrp="1" noChangeArrowheads="1"/>
          </p:cNvSpPr>
          <p:nvPr>
            <p:ph type="dt" idx="1"/>
          </p:nvPr>
        </p:nvSpPr>
        <p:spPr bwMode="auto">
          <a:xfrm>
            <a:off x="4143375" y="0"/>
            <a:ext cx="3170238" cy="481013"/>
          </a:xfrm>
          <a:prstGeom prst="rect">
            <a:avLst/>
          </a:prstGeom>
          <a:noFill/>
          <a:ln w="9525">
            <a:noFill/>
            <a:miter lim="800000"/>
            <a:headEnd/>
            <a:tailEnd/>
          </a:ln>
        </p:spPr>
        <p:txBody>
          <a:bodyPr vert="horz" wrap="square" lIns="93677" tIns="46839" rIns="93677" bIns="46839" numCol="1" anchor="t" anchorCtr="0" compatLnSpc="1">
            <a:prstTxWarp prst="textNoShape">
              <a:avLst/>
            </a:prstTxWarp>
          </a:bodyPr>
          <a:lstStyle>
            <a:lvl1pPr algn="r" defTabSz="936272" eaLnBrk="1" hangingPunct="1">
              <a:defRPr>
                <a:latin typeface="Arial" charset="0"/>
                <a:ea typeface="ヒラギノ角ゴ Pro W3" charset="-128"/>
                <a:cs typeface="+mn-cs"/>
              </a:defRPr>
            </a:lvl1pPr>
          </a:lstStyle>
          <a:p>
            <a:pPr>
              <a:defRPr/>
            </a:pPr>
            <a:endParaRPr lang="en-US"/>
          </a:p>
        </p:txBody>
      </p:sp>
      <p:sp>
        <p:nvSpPr>
          <p:cNvPr id="7172" name="Rectangle 4">
            <a:extLst>
              <a:ext uri="{FF2B5EF4-FFF2-40B4-BE49-F238E27FC236}">
                <a16:creationId xmlns:a16="http://schemas.microsoft.com/office/drawing/2014/main" id="{998510EF-AED7-1DFE-5A44-AAF6C006A857}"/>
              </a:ext>
            </a:extLst>
          </p:cNvPr>
          <p:cNvSpPr>
            <a:spLocks noGrp="1" noRot="1" noChangeAspect="1" noChangeArrowheads="1" noTextEdit="1"/>
          </p:cNvSpPr>
          <p:nvPr>
            <p:ph type="sldImg" idx="2"/>
          </p:nvPr>
        </p:nvSpPr>
        <p:spPr bwMode="auto">
          <a:xfrm>
            <a:off x="2289175" y="720725"/>
            <a:ext cx="2741613" cy="35988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BE4B9F65-CD33-CE47-2E89-F1B2B99FE78A}"/>
              </a:ext>
            </a:extLst>
          </p:cNvPr>
          <p:cNvSpPr>
            <a:spLocks noGrp="1" noChangeArrowheads="1"/>
          </p:cNvSpPr>
          <p:nvPr>
            <p:ph type="body" sz="quarter" idx="3"/>
          </p:nvPr>
        </p:nvSpPr>
        <p:spPr bwMode="auto">
          <a:xfrm>
            <a:off x="730250" y="4560888"/>
            <a:ext cx="5854700" cy="4319587"/>
          </a:xfrm>
          <a:prstGeom prst="rect">
            <a:avLst/>
          </a:prstGeom>
          <a:noFill/>
          <a:ln w="9525">
            <a:noFill/>
            <a:miter lim="800000"/>
            <a:headEnd/>
            <a:tailEnd/>
          </a:ln>
        </p:spPr>
        <p:txBody>
          <a:bodyPr vert="horz" wrap="square" lIns="93677" tIns="46839" rIns="93677" bIns="46839" numCol="1" anchor="t" anchorCtr="0" compatLnSpc="1">
            <a:prstTxWarp prst="textNoShape">
              <a:avLst/>
            </a:prstTxWarp>
          </a:bodyPr>
          <a:lstStyle/>
          <a:p>
            <a:pPr lvl="0"/>
            <a:r>
              <a:rPr lang="de-DE" altLang="en-US" noProof="0"/>
              <a:t>Textmasterformate durch Klicken bearbeiten</a:t>
            </a:r>
          </a:p>
          <a:p>
            <a:pPr lvl="1"/>
            <a:r>
              <a:rPr lang="de-DE" altLang="en-US" noProof="0"/>
              <a:t>Zweite Ebene</a:t>
            </a:r>
          </a:p>
          <a:p>
            <a:pPr lvl="2"/>
            <a:r>
              <a:rPr lang="de-DE" altLang="en-US" noProof="0"/>
              <a:t>Dritte Ebene</a:t>
            </a:r>
          </a:p>
          <a:p>
            <a:pPr lvl="3"/>
            <a:r>
              <a:rPr lang="de-DE" altLang="en-US" noProof="0"/>
              <a:t>Vierte Ebene</a:t>
            </a:r>
          </a:p>
          <a:p>
            <a:pPr lvl="4"/>
            <a:r>
              <a:rPr lang="de-DE" altLang="en-US" noProof="0"/>
              <a:t>Fünfte Ebene</a:t>
            </a:r>
          </a:p>
        </p:txBody>
      </p:sp>
      <p:sp>
        <p:nvSpPr>
          <p:cNvPr id="4102" name="Rectangle 6">
            <a:extLst>
              <a:ext uri="{FF2B5EF4-FFF2-40B4-BE49-F238E27FC236}">
                <a16:creationId xmlns:a16="http://schemas.microsoft.com/office/drawing/2014/main" id="{25891AF2-8DAD-6C6B-E652-DB4BB5D1DC73}"/>
              </a:ext>
            </a:extLst>
          </p:cNvPr>
          <p:cNvSpPr>
            <a:spLocks noGrp="1" noChangeArrowheads="1"/>
          </p:cNvSpPr>
          <p:nvPr>
            <p:ph type="ftr" sz="quarter" idx="4"/>
          </p:nvPr>
        </p:nvSpPr>
        <p:spPr bwMode="auto">
          <a:xfrm>
            <a:off x="0" y="9118600"/>
            <a:ext cx="3170238" cy="481013"/>
          </a:xfrm>
          <a:prstGeom prst="rect">
            <a:avLst/>
          </a:prstGeom>
          <a:noFill/>
          <a:ln w="9525">
            <a:noFill/>
            <a:miter lim="800000"/>
            <a:headEnd/>
            <a:tailEnd/>
          </a:ln>
        </p:spPr>
        <p:txBody>
          <a:bodyPr vert="horz" wrap="square" lIns="93677" tIns="46839" rIns="93677" bIns="46839" numCol="1" anchor="b" anchorCtr="0" compatLnSpc="1">
            <a:prstTxWarp prst="textNoShape">
              <a:avLst/>
            </a:prstTxWarp>
          </a:bodyPr>
          <a:lstStyle>
            <a:lvl1pPr defTabSz="936272" eaLnBrk="1" hangingPunct="1">
              <a:defRPr>
                <a:latin typeface="Arial" charset="0"/>
                <a:ea typeface="ヒラギノ角ゴ Pro W3" charset="-128"/>
                <a:cs typeface="+mn-cs"/>
              </a:defRPr>
            </a:lvl1pPr>
          </a:lstStyle>
          <a:p>
            <a:pPr>
              <a:defRPr/>
            </a:pPr>
            <a:endParaRPr lang="en-US"/>
          </a:p>
        </p:txBody>
      </p:sp>
      <p:sp>
        <p:nvSpPr>
          <p:cNvPr id="4103" name="Rectangle 7">
            <a:extLst>
              <a:ext uri="{FF2B5EF4-FFF2-40B4-BE49-F238E27FC236}">
                <a16:creationId xmlns:a16="http://schemas.microsoft.com/office/drawing/2014/main" id="{3AD4AC42-51F9-8C8C-102F-016B11BC4612}"/>
              </a:ext>
            </a:extLst>
          </p:cNvPr>
          <p:cNvSpPr>
            <a:spLocks noGrp="1" noChangeArrowheads="1"/>
          </p:cNvSpPr>
          <p:nvPr>
            <p:ph type="sldNum" sz="quarter" idx="5"/>
          </p:nvPr>
        </p:nvSpPr>
        <p:spPr bwMode="auto">
          <a:xfrm>
            <a:off x="4143375" y="9118600"/>
            <a:ext cx="3170238" cy="481013"/>
          </a:xfrm>
          <a:prstGeom prst="rect">
            <a:avLst/>
          </a:prstGeom>
          <a:noFill/>
          <a:ln w="9525">
            <a:noFill/>
            <a:miter lim="800000"/>
            <a:headEnd/>
            <a:tailEnd/>
          </a:ln>
        </p:spPr>
        <p:txBody>
          <a:bodyPr vert="horz" wrap="square" lIns="93677" tIns="46839" rIns="93677" bIns="46839" numCol="1" anchor="b" anchorCtr="0" compatLnSpc="1">
            <a:prstTxWarp prst="textNoShape">
              <a:avLst/>
            </a:prstTxWarp>
          </a:bodyPr>
          <a:lstStyle>
            <a:lvl1pPr algn="r" defTabSz="935038" eaLnBrk="1" hangingPunct="1">
              <a:defRPr>
                <a:latin typeface="Arial" panose="020B0604020202020204" pitchFamily="34" charset="0"/>
              </a:defRPr>
            </a:lvl1pPr>
          </a:lstStyle>
          <a:p>
            <a:fld id="{6302E280-4523-ED4F-96D7-4695B092C5EF}" type="slidenum">
              <a:rPr lang="de-DE" altLang="en-US"/>
              <a:pPr/>
              <a:t>‹#›</a:t>
            </a:fld>
            <a:endParaRPr lang="de-DE"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Arial" charset="0"/>
        <a:ea typeface="ヒラギノ角ゴ Pro W3" charset="-128"/>
        <a:cs typeface="ヒラギノ角ゴ Pro W3" charset="0"/>
      </a:defRPr>
    </a:lvl1pPr>
    <a:lvl2pPr marL="149225" indent="-147638" algn="l" rtl="0" eaLnBrk="0" fontAlgn="base" hangingPunct="0">
      <a:spcBef>
        <a:spcPct val="30000"/>
      </a:spcBef>
      <a:spcAft>
        <a:spcPct val="0"/>
      </a:spcAft>
      <a:buChar char="•"/>
      <a:defRPr sz="1300" kern="1200">
        <a:solidFill>
          <a:schemeClr val="tx1"/>
        </a:solidFill>
        <a:latin typeface="Arial" charset="0"/>
        <a:ea typeface="ヒラギノ角ゴ Pro W3" charset="-128"/>
        <a:cs typeface="ヒラギノ角ゴ Pro W3" charset="0"/>
      </a:defRPr>
    </a:lvl2pPr>
    <a:lvl3pPr marL="296863" indent="-146050" algn="l" rtl="0" eaLnBrk="0" fontAlgn="base" hangingPunct="0">
      <a:spcBef>
        <a:spcPct val="30000"/>
      </a:spcBef>
      <a:spcAft>
        <a:spcPct val="0"/>
      </a:spcAft>
      <a:buChar char="•"/>
      <a:defRPr sz="1300" kern="1200">
        <a:solidFill>
          <a:schemeClr val="tx1"/>
        </a:solidFill>
        <a:latin typeface="Arial" charset="0"/>
        <a:ea typeface="ヒラギノ角ゴ Pro W3" charset="-128"/>
        <a:cs typeface="ヒラギノ角ゴ Pro W3" charset="0"/>
      </a:defRPr>
    </a:lvl3pPr>
    <a:lvl4pPr marL="446088" indent="-147638" algn="l" rtl="0" eaLnBrk="0" fontAlgn="base" hangingPunct="0">
      <a:spcBef>
        <a:spcPct val="30000"/>
      </a:spcBef>
      <a:spcAft>
        <a:spcPct val="0"/>
      </a:spcAft>
      <a:buChar char="•"/>
      <a:defRPr sz="1300" kern="1200">
        <a:solidFill>
          <a:schemeClr val="tx1"/>
        </a:solidFill>
        <a:latin typeface="Arial" charset="0"/>
        <a:ea typeface="ヒラギノ角ゴ Pro W3" charset="-128"/>
        <a:cs typeface="ヒラギノ角ゴ Pro W3" charset="0"/>
      </a:defRPr>
    </a:lvl4pPr>
    <a:lvl5pPr marL="595313" indent="-147638" algn="l" rtl="0" eaLnBrk="0" fontAlgn="base" hangingPunct="0">
      <a:spcBef>
        <a:spcPct val="30000"/>
      </a:spcBef>
      <a:spcAft>
        <a:spcPct val="0"/>
      </a:spcAft>
      <a:buChar char="•"/>
      <a:defRPr sz="1300" kern="1200">
        <a:solidFill>
          <a:schemeClr val="tx1"/>
        </a:solidFill>
        <a:latin typeface="Arial" charset="0"/>
        <a:ea typeface="ヒラギノ角ゴ Pro W3" charset="-128"/>
        <a:cs typeface="ヒラギノ角ゴ Pro W3" charset="0"/>
      </a:defRPr>
    </a:lvl5pPr>
    <a:lvl6pPr marL="1903324" algn="l" defTabSz="761329" rtl="0" eaLnBrk="1" latinLnBrk="0" hangingPunct="1">
      <a:defRPr sz="1000" kern="1200">
        <a:solidFill>
          <a:schemeClr val="tx1"/>
        </a:solidFill>
        <a:latin typeface="+mn-lt"/>
        <a:ea typeface="+mn-ea"/>
        <a:cs typeface="+mn-cs"/>
      </a:defRPr>
    </a:lvl6pPr>
    <a:lvl7pPr marL="2283988" algn="l" defTabSz="761329" rtl="0" eaLnBrk="1" latinLnBrk="0" hangingPunct="1">
      <a:defRPr sz="1000" kern="1200">
        <a:solidFill>
          <a:schemeClr val="tx1"/>
        </a:solidFill>
        <a:latin typeface="+mn-lt"/>
        <a:ea typeface="+mn-ea"/>
        <a:cs typeface="+mn-cs"/>
      </a:defRPr>
    </a:lvl7pPr>
    <a:lvl8pPr marL="2664653" algn="l" defTabSz="761329" rtl="0" eaLnBrk="1" latinLnBrk="0" hangingPunct="1">
      <a:defRPr sz="1000" kern="1200">
        <a:solidFill>
          <a:schemeClr val="tx1"/>
        </a:solidFill>
        <a:latin typeface="+mn-lt"/>
        <a:ea typeface="+mn-ea"/>
        <a:cs typeface="+mn-cs"/>
      </a:defRPr>
    </a:lvl8pPr>
    <a:lvl9pPr marL="3045318" algn="l" defTabSz="761329"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74521D18-3AA8-6F3F-560E-8680F80685D5}"/>
              </a:ext>
            </a:extLst>
          </p:cNvPr>
          <p:cNvSpPr>
            <a:spLocks noGrp="1" noRot="1" noChangeAspect="1" noChangeArrowheads="1" noTextEdit="1"/>
          </p:cNvSpPr>
          <p:nvPr>
            <p:ph type="sldImg"/>
          </p:nvPr>
        </p:nvSpPr>
        <p:spPr>
          <a:ln/>
        </p:spPr>
      </p:sp>
      <p:sp>
        <p:nvSpPr>
          <p:cNvPr id="10243" name="Rectangle 3">
            <a:extLst>
              <a:ext uri="{FF2B5EF4-FFF2-40B4-BE49-F238E27FC236}">
                <a16:creationId xmlns:a16="http://schemas.microsoft.com/office/drawing/2014/main" id="{47F70E79-61C4-6605-4315-0449DE29C79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ヒラギノ角ゴ Pro W3" panose="020B0300000000000000"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92FC4289-F916-3E01-5A16-567A86E0C08D}"/>
              </a:ext>
            </a:extLst>
          </p:cNvPr>
          <p:cNvSpPr>
            <a:spLocks noGrp="1" noRot="1" noChangeAspect="1" noChangeArrowheads="1" noTextEdit="1"/>
          </p:cNvSpPr>
          <p:nvPr>
            <p:ph type="sldImg"/>
          </p:nvPr>
        </p:nvSpPr>
        <p:spPr>
          <a:ln/>
        </p:spPr>
      </p:sp>
      <p:sp>
        <p:nvSpPr>
          <p:cNvPr id="35843" name="Rectangle 3">
            <a:extLst>
              <a:ext uri="{FF2B5EF4-FFF2-40B4-BE49-F238E27FC236}">
                <a16:creationId xmlns:a16="http://schemas.microsoft.com/office/drawing/2014/main" id="{2A0CEC2C-D9CB-5FC6-3556-C3AA0979213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ヒラギノ角ゴ Pro W3" panose="020B0300000000000000"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6ED8F82D-466A-5A0F-55CB-5C133CF28DE7}"/>
              </a:ext>
            </a:extLst>
          </p:cNvPr>
          <p:cNvSpPr>
            <a:spLocks noGrp="1" noRot="1" noChangeAspect="1" noChangeArrowheads="1" noTextEdit="1"/>
          </p:cNvSpPr>
          <p:nvPr>
            <p:ph type="sldImg"/>
          </p:nvPr>
        </p:nvSpPr>
        <p:spPr>
          <a:ln/>
        </p:spPr>
      </p:sp>
      <p:sp>
        <p:nvSpPr>
          <p:cNvPr id="38915" name="Rectangle 3">
            <a:extLst>
              <a:ext uri="{FF2B5EF4-FFF2-40B4-BE49-F238E27FC236}">
                <a16:creationId xmlns:a16="http://schemas.microsoft.com/office/drawing/2014/main" id="{DADAC4AB-D99D-ED39-0964-C387C45D2A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ヒラギノ角ゴ Pro W3" panose="020B0300000000000000"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0ADD36FA-CFF7-4543-C95F-C640CB6D69DC}"/>
              </a:ext>
            </a:extLst>
          </p:cNvPr>
          <p:cNvSpPr>
            <a:spLocks noGrp="1" noRot="1" noChangeAspect="1" noChangeArrowheads="1" noTextEdit="1"/>
          </p:cNvSpPr>
          <p:nvPr>
            <p:ph type="sldImg"/>
          </p:nvPr>
        </p:nvSpPr>
        <p:spPr>
          <a:ln/>
        </p:spPr>
      </p:sp>
      <p:sp>
        <p:nvSpPr>
          <p:cNvPr id="40963" name="Rectangle 3">
            <a:extLst>
              <a:ext uri="{FF2B5EF4-FFF2-40B4-BE49-F238E27FC236}">
                <a16:creationId xmlns:a16="http://schemas.microsoft.com/office/drawing/2014/main" id="{D53FD752-F93E-0387-6448-58A58EBF08E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ヒラギノ角ゴ Pro W3" panose="020B0300000000000000"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D1762566-62B5-F225-D263-9D8FF2E1DA7C}"/>
              </a:ext>
            </a:extLst>
          </p:cNvPr>
          <p:cNvSpPr>
            <a:spLocks noGrp="1" noRot="1" noChangeAspect="1" noChangeArrowheads="1" noTextEdit="1"/>
          </p:cNvSpPr>
          <p:nvPr>
            <p:ph type="sldImg"/>
          </p:nvPr>
        </p:nvSpPr>
        <p:spPr>
          <a:ln/>
        </p:spPr>
      </p:sp>
      <p:sp>
        <p:nvSpPr>
          <p:cNvPr id="43011" name="Rectangle 3">
            <a:extLst>
              <a:ext uri="{FF2B5EF4-FFF2-40B4-BE49-F238E27FC236}">
                <a16:creationId xmlns:a16="http://schemas.microsoft.com/office/drawing/2014/main" id="{B692342F-A247-E466-6127-9A0F6B444FA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ヒラギノ角ゴ Pro W3" panose="020B0300000000000000"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E3ECFA15-B971-E757-7940-6640EF7CAF6B}"/>
              </a:ext>
            </a:extLst>
          </p:cNvPr>
          <p:cNvSpPr>
            <a:spLocks noGrp="1" noRot="1" noChangeAspect="1" noChangeArrowheads="1" noTextEdit="1"/>
          </p:cNvSpPr>
          <p:nvPr>
            <p:ph type="sldImg"/>
          </p:nvPr>
        </p:nvSpPr>
        <p:spPr>
          <a:ln/>
        </p:spPr>
      </p:sp>
      <p:sp>
        <p:nvSpPr>
          <p:cNvPr id="45059" name="Rectangle 3">
            <a:extLst>
              <a:ext uri="{FF2B5EF4-FFF2-40B4-BE49-F238E27FC236}">
                <a16:creationId xmlns:a16="http://schemas.microsoft.com/office/drawing/2014/main" id="{E9BAB11D-17EB-76E3-8F1B-1D24248339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ヒラギノ角ゴ Pro W3" panose="020B0300000000000000"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36E0660B-5495-FDBE-E018-FBE60E9058A4}"/>
              </a:ext>
            </a:extLst>
          </p:cNvPr>
          <p:cNvSpPr>
            <a:spLocks noGrp="1" noRot="1" noChangeAspect="1" noChangeArrowheads="1" noTextEdit="1"/>
          </p:cNvSpPr>
          <p:nvPr>
            <p:ph type="sldImg"/>
          </p:nvPr>
        </p:nvSpPr>
        <p:spPr>
          <a:ln/>
        </p:spPr>
      </p:sp>
      <p:sp>
        <p:nvSpPr>
          <p:cNvPr id="48131" name="Rectangle 3">
            <a:extLst>
              <a:ext uri="{FF2B5EF4-FFF2-40B4-BE49-F238E27FC236}">
                <a16:creationId xmlns:a16="http://schemas.microsoft.com/office/drawing/2014/main" id="{5225D6E9-BC2B-A46A-E8D7-01A7C17C27F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ヒラギノ角ゴ Pro W3" panose="020B0300000000000000"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F944B0C7-3F59-2382-AC03-A368650BCCD3}"/>
              </a:ext>
            </a:extLst>
          </p:cNvPr>
          <p:cNvSpPr>
            <a:spLocks noGrp="1" noRot="1" noChangeAspect="1" noChangeArrowheads="1" noTextEdit="1"/>
          </p:cNvSpPr>
          <p:nvPr>
            <p:ph type="sldImg"/>
          </p:nvPr>
        </p:nvSpPr>
        <p:spPr>
          <a:ln/>
        </p:spPr>
      </p:sp>
      <p:sp>
        <p:nvSpPr>
          <p:cNvPr id="12291" name="Rectangle 3">
            <a:extLst>
              <a:ext uri="{FF2B5EF4-FFF2-40B4-BE49-F238E27FC236}">
                <a16:creationId xmlns:a16="http://schemas.microsoft.com/office/drawing/2014/main" id="{FA6C2AC9-6324-1D93-6F8B-A4DEC7B54D2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ヒラギノ角ゴ Pro W3" panose="020B0300000000000000"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AE8BD3A5-2402-9161-D481-A3DA9BDDE077}"/>
              </a:ext>
            </a:extLst>
          </p:cNvPr>
          <p:cNvSpPr>
            <a:spLocks noGrp="1" noRot="1" noChangeAspect="1" noChangeArrowheads="1" noTextEdit="1"/>
          </p:cNvSpPr>
          <p:nvPr>
            <p:ph type="sldImg"/>
          </p:nvPr>
        </p:nvSpPr>
        <p:spPr>
          <a:ln/>
        </p:spPr>
      </p:sp>
      <p:sp>
        <p:nvSpPr>
          <p:cNvPr id="14339" name="Rectangle 3">
            <a:extLst>
              <a:ext uri="{FF2B5EF4-FFF2-40B4-BE49-F238E27FC236}">
                <a16:creationId xmlns:a16="http://schemas.microsoft.com/office/drawing/2014/main" id="{7EAA51EE-AFA4-BD52-CC42-AC825FCAE8E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ヒラギノ角ゴ Pro W3" panose="020B0300000000000000"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C34E92B8-6159-791B-0732-1A53E3BBF9F8}"/>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E666A1B0-D193-BDEA-7B4C-42D9B00531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ヒラギノ角ゴ Pro W3" panose="020B0300000000000000"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AEA5649B-5FAF-6B4D-D87F-EC05FCD86D59}"/>
              </a:ext>
            </a:extLst>
          </p:cNvPr>
          <p:cNvSpPr>
            <a:spLocks noGrp="1" noRot="1" noChangeAspect="1" noChangeArrowheads="1" noTextEdit="1"/>
          </p:cNvSpPr>
          <p:nvPr>
            <p:ph type="sldImg"/>
          </p:nvPr>
        </p:nvSpPr>
        <p:spPr>
          <a:ln/>
        </p:spPr>
      </p:sp>
      <p:sp>
        <p:nvSpPr>
          <p:cNvPr id="22531" name="Rectangle 3">
            <a:extLst>
              <a:ext uri="{FF2B5EF4-FFF2-40B4-BE49-F238E27FC236}">
                <a16:creationId xmlns:a16="http://schemas.microsoft.com/office/drawing/2014/main" id="{EA0ED94B-3960-D75D-90BC-1A4A970927E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ヒラギノ角ゴ Pro W3" panose="020B0300000000000000"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B5308E62-081F-1ECF-928A-007036FE170A}"/>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1614F65E-CE78-29CA-6FAF-2C922C388A2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ヒラギノ角ゴ Pro W3" panose="020B0300000000000000"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F4532C8B-16DF-3458-727B-E5850DB33EF3}"/>
              </a:ext>
            </a:extLst>
          </p:cNvPr>
          <p:cNvSpPr>
            <a:spLocks noGrp="1" noRot="1" noChangeAspect="1" noChangeArrowheads="1" noTextEdit="1"/>
          </p:cNvSpPr>
          <p:nvPr>
            <p:ph type="sldImg"/>
          </p:nvPr>
        </p:nvSpPr>
        <p:spPr>
          <a:ln/>
        </p:spPr>
      </p:sp>
      <p:sp>
        <p:nvSpPr>
          <p:cNvPr id="26627" name="Rectangle 3">
            <a:extLst>
              <a:ext uri="{FF2B5EF4-FFF2-40B4-BE49-F238E27FC236}">
                <a16:creationId xmlns:a16="http://schemas.microsoft.com/office/drawing/2014/main" id="{CC351F5D-9D00-6777-9D48-5D7B390BFD9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ヒラギノ角ゴ Pro W3" panose="020B0300000000000000"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A2FAB196-4E80-B9A7-B7A2-F6D439351C0F}"/>
              </a:ext>
            </a:extLst>
          </p:cNvPr>
          <p:cNvSpPr>
            <a:spLocks noGrp="1" noRot="1" noChangeAspect="1" noChangeArrowheads="1" noTextEdit="1"/>
          </p:cNvSpPr>
          <p:nvPr>
            <p:ph type="sldImg"/>
          </p:nvPr>
        </p:nvSpPr>
        <p:spPr>
          <a:ln/>
        </p:spPr>
      </p:sp>
      <p:sp>
        <p:nvSpPr>
          <p:cNvPr id="31747" name="Rectangle 3">
            <a:extLst>
              <a:ext uri="{FF2B5EF4-FFF2-40B4-BE49-F238E27FC236}">
                <a16:creationId xmlns:a16="http://schemas.microsoft.com/office/drawing/2014/main" id="{6CD4F6B0-50F2-AF08-6732-698A8B78FE3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ヒラギノ角ゴ Pro W3" panose="020B0300000000000000"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96B3DBB0-AC4B-4B8A-E401-08E065FF57FB}"/>
              </a:ext>
            </a:extLst>
          </p:cNvPr>
          <p:cNvSpPr>
            <a:spLocks noGrp="1" noRot="1" noChangeAspect="1" noChangeArrowheads="1" noTextEdit="1"/>
          </p:cNvSpPr>
          <p:nvPr>
            <p:ph type="sldImg"/>
          </p:nvPr>
        </p:nvSpPr>
        <p:spPr>
          <a:ln/>
        </p:spPr>
      </p:sp>
      <p:sp>
        <p:nvSpPr>
          <p:cNvPr id="33795" name="Rectangle 3">
            <a:extLst>
              <a:ext uri="{FF2B5EF4-FFF2-40B4-BE49-F238E27FC236}">
                <a16:creationId xmlns:a16="http://schemas.microsoft.com/office/drawing/2014/main" id="{30BA386E-0F35-B7FC-925C-131225D061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ヒラギノ角ゴ Pro W3" panose="020B0300000000000000"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39">
            <a:extLst>
              <a:ext uri="{FF2B5EF4-FFF2-40B4-BE49-F238E27FC236}">
                <a16:creationId xmlns:a16="http://schemas.microsoft.com/office/drawing/2014/main" id="{07315546-F80A-79B7-66E4-7F09C43E0F5D}"/>
              </a:ext>
            </a:extLst>
          </p:cNvPr>
          <p:cNvSpPr>
            <a:spLocks noChangeArrowheads="1"/>
          </p:cNvSpPr>
          <p:nvPr/>
        </p:nvSpPr>
        <p:spPr bwMode="gray">
          <a:xfrm>
            <a:off x="384175" y="6718300"/>
            <a:ext cx="3586163" cy="411163"/>
          </a:xfrm>
          <a:prstGeom prst="rect">
            <a:avLst/>
          </a:prstGeom>
          <a:noFill/>
          <a:ln>
            <a:noFill/>
          </a:ln>
        </p:spPr>
        <p:txBody>
          <a:bodyPr wrap="none" lIns="0" tIns="0" rIns="0" bIns="0" anchor="b"/>
          <a:lstStyle>
            <a:lvl1pPr eaLnBrk="0" hangingPunct="0">
              <a:defRPr sz="1000">
                <a:solidFill>
                  <a:schemeClr val="tx1"/>
                </a:solidFill>
                <a:latin typeface="Verdana" charset="0"/>
                <a:ea typeface="ヒラギノ角ゴ Pro W3" charset="-128"/>
              </a:defRPr>
            </a:lvl1pPr>
            <a:lvl2pPr marL="742950" indent="-285750" eaLnBrk="0" hangingPunct="0">
              <a:defRPr sz="1000">
                <a:solidFill>
                  <a:schemeClr val="tx1"/>
                </a:solidFill>
                <a:latin typeface="Verdana" charset="0"/>
                <a:ea typeface="ヒラギノ角ゴ Pro W3" charset="-128"/>
              </a:defRPr>
            </a:lvl2pPr>
            <a:lvl3pPr marL="1143000" indent="-228600" eaLnBrk="0" hangingPunct="0">
              <a:defRPr sz="1000">
                <a:solidFill>
                  <a:schemeClr val="tx1"/>
                </a:solidFill>
                <a:latin typeface="Verdana" charset="0"/>
                <a:ea typeface="ヒラギノ角ゴ Pro W3" charset="-128"/>
              </a:defRPr>
            </a:lvl3pPr>
            <a:lvl4pPr marL="1600200" indent="-228600" eaLnBrk="0" hangingPunct="0">
              <a:defRPr sz="1000">
                <a:solidFill>
                  <a:schemeClr val="tx1"/>
                </a:solidFill>
                <a:latin typeface="Verdana" charset="0"/>
                <a:ea typeface="ヒラギノ角ゴ Pro W3" charset="-128"/>
              </a:defRPr>
            </a:lvl4pPr>
            <a:lvl5pPr marL="2057400" indent="-228600" eaLnBrk="0" hangingPunct="0">
              <a:defRPr sz="1000">
                <a:solidFill>
                  <a:schemeClr val="tx1"/>
                </a:solidFill>
                <a:latin typeface="Verdana" charset="0"/>
                <a:ea typeface="ヒラギノ角ゴ Pro W3" charset="-128"/>
              </a:defRPr>
            </a:lvl5pPr>
            <a:lvl6pPr marL="2514600" indent="-228600" eaLnBrk="0" fontAlgn="base" hangingPunct="0">
              <a:spcBef>
                <a:spcPct val="0"/>
              </a:spcBef>
              <a:spcAft>
                <a:spcPct val="0"/>
              </a:spcAft>
              <a:defRPr sz="1000">
                <a:solidFill>
                  <a:schemeClr val="tx1"/>
                </a:solidFill>
                <a:latin typeface="Verdana" charset="0"/>
                <a:ea typeface="ヒラギノ角ゴ Pro W3" charset="-128"/>
              </a:defRPr>
            </a:lvl6pPr>
            <a:lvl7pPr marL="2971800" indent="-228600" eaLnBrk="0" fontAlgn="base" hangingPunct="0">
              <a:spcBef>
                <a:spcPct val="0"/>
              </a:spcBef>
              <a:spcAft>
                <a:spcPct val="0"/>
              </a:spcAft>
              <a:defRPr sz="1000">
                <a:solidFill>
                  <a:schemeClr val="tx1"/>
                </a:solidFill>
                <a:latin typeface="Verdana" charset="0"/>
                <a:ea typeface="ヒラギノ角ゴ Pro W3" charset="-128"/>
              </a:defRPr>
            </a:lvl7pPr>
            <a:lvl8pPr marL="3429000" indent="-228600" eaLnBrk="0" fontAlgn="base" hangingPunct="0">
              <a:spcBef>
                <a:spcPct val="0"/>
              </a:spcBef>
              <a:spcAft>
                <a:spcPct val="0"/>
              </a:spcAft>
              <a:defRPr sz="1000">
                <a:solidFill>
                  <a:schemeClr val="tx1"/>
                </a:solidFill>
                <a:latin typeface="Verdana" charset="0"/>
                <a:ea typeface="ヒラギノ角ゴ Pro W3" charset="-128"/>
              </a:defRPr>
            </a:lvl8pPr>
            <a:lvl9pPr marL="3886200" indent="-228600" eaLnBrk="0" fontAlgn="base" hangingPunct="0">
              <a:spcBef>
                <a:spcPct val="0"/>
              </a:spcBef>
              <a:spcAft>
                <a:spcPct val="0"/>
              </a:spcAft>
              <a:defRPr sz="1000">
                <a:solidFill>
                  <a:schemeClr val="tx1"/>
                </a:solidFill>
                <a:latin typeface="Verdana" charset="0"/>
                <a:ea typeface="ヒラギノ角ゴ Pro W3" charset="-128"/>
              </a:defRPr>
            </a:lvl9pPr>
          </a:lstStyle>
          <a:p>
            <a:pPr eaLnBrk="1" hangingPunct="1">
              <a:defRPr/>
            </a:pPr>
            <a:r>
              <a:rPr lang="en-GB" altLang="en-US" sz="1200">
                <a:solidFill>
                  <a:schemeClr val="accent1"/>
                </a:solidFill>
                <a:latin typeface="Arial" charset="0"/>
              </a:rPr>
              <a:t>City,  </a:t>
            </a:r>
            <a:fld id="{8F963302-B970-D34E-9EB3-C9BC3CFADC03}" type="datetime1">
              <a:rPr lang="en-GB" altLang="en-US" sz="1200" smtClean="0">
                <a:solidFill>
                  <a:schemeClr val="accent1"/>
                </a:solidFill>
                <a:latin typeface="Arial" charset="0"/>
              </a:rPr>
              <a:pPr eaLnBrk="1" hangingPunct="1">
                <a:defRPr/>
              </a:pPr>
              <a:t>22/09/2022</a:t>
            </a:fld>
            <a:endParaRPr lang="en-GB" altLang="en-US" sz="1200">
              <a:solidFill>
                <a:schemeClr val="accent1"/>
              </a:solidFill>
              <a:latin typeface="Arial" charset="0"/>
            </a:endParaRPr>
          </a:p>
        </p:txBody>
      </p:sp>
      <p:pic>
        <p:nvPicPr>
          <p:cNvPr id="3" name="Picture 6" descr="logo">
            <a:extLst>
              <a:ext uri="{FF2B5EF4-FFF2-40B4-BE49-F238E27FC236}">
                <a16:creationId xmlns:a16="http://schemas.microsoft.com/office/drawing/2014/main" id="{3ABD3AB5-1DBF-F7AA-980F-6855030E8E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8313" y="6502400"/>
            <a:ext cx="1404937"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7" name="Rectangle 7"/>
          <p:cNvSpPr>
            <a:spLocks noGrp="1" noChangeArrowheads="1"/>
          </p:cNvSpPr>
          <p:nvPr>
            <p:ph type="ctrTitle"/>
          </p:nvPr>
        </p:nvSpPr>
        <p:spPr>
          <a:xfrm>
            <a:off x="385073" y="2113049"/>
            <a:ext cx="4990899" cy="1418035"/>
          </a:xfrm>
        </p:spPr>
        <p:txBody>
          <a:bodyPr/>
          <a:lstStyle>
            <a:lvl1pPr>
              <a:defRPr sz="3700">
                <a:solidFill>
                  <a:schemeClr val="accent1"/>
                </a:solidFill>
              </a:defRPr>
            </a:lvl1pPr>
          </a:lstStyle>
          <a:p>
            <a:r>
              <a:rPr lang="en-GB"/>
              <a:t>Titelmasterformat durch Klicken bearbeiten</a:t>
            </a:r>
          </a:p>
        </p:txBody>
      </p:sp>
      <p:sp>
        <p:nvSpPr>
          <p:cNvPr id="117768" name="Rectangle 8"/>
          <p:cNvSpPr>
            <a:spLocks noGrp="1" noChangeArrowheads="1"/>
          </p:cNvSpPr>
          <p:nvPr>
            <p:ph type="subTitle" idx="1"/>
          </p:nvPr>
        </p:nvSpPr>
        <p:spPr>
          <a:xfrm>
            <a:off x="385073" y="3511827"/>
            <a:ext cx="4990899" cy="2969119"/>
          </a:xfrm>
        </p:spPr>
        <p:txBody>
          <a:bodyPr/>
          <a:lstStyle>
            <a:lvl1pPr>
              <a:spcAft>
                <a:spcPct val="20000"/>
              </a:spcAft>
              <a:defRPr sz="1700"/>
            </a:lvl1pPr>
          </a:lstStyle>
          <a:p>
            <a:r>
              <a:rPr lang="en-GB"/>
              <a:t>Formatvorlage des Untertitelmasters durch Klicken bearbeiten</a:t>
            </a:r>
          </a:p>
        </p:txBody>
      </p:sp>
    </p:spTree>
    <p:extLst>
      <p:ext uri="{BB962C8B-B14F-4D97-AF65-F5344CB8AC3E}">
        <p14:creationId xmlns:p14="http://schemas.microsoft.com/office/powerpoint/2010/main" val="1823590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A052FE46-1D73-7AE7-210B-EA2F0556980D}"/>
              </a:ext>
            </a:extLst>
          </p:cNvPr>
          <p:cNvSpPr>
            <a:spLocks noGrp="1" noChangeArrowheads="1"/>
          </p:cNvSpPr>
          <p:nvPr>
            <p:ph type="sldNum" sz="quarter" idx="10"/>
          </p:nvPr>
        </p:nvSpPr>
        <p:spPr>
          <a:ln/>
        </p:spPr>
        <p:txBody>
          <a:bodyPr/>
          <a:lstStyle>
            <a:lvl1pPr>
              <a:defRPr/>
            </a:lvl1pPr>
          </a:lstStyle>
          <a:p>
            <a:fld id="{D1FC76C4-B1D9-6545-81AF-94AF86218962}" type="slidenum">
              <a:rPr lang="en-GB" altLang="en-US"/>
              <a:pPr/>
              <a:t>‹#›</a:t>
            </a:fld>
            <a:endParaRPr lang="en-GB" altLang="en-US"/>
          </a:p>
        </p:txBody>
      </p:sp>
    </p:spTree>
    <p:extLst>
      <p:ext uri="{BB962C8B-B14F-4D97-AF65-F5344CB8AC3E}">
        <p14:creationId xmlns:p14="http://schemas.microsoft.com/office/powerpoint/2010/main" val="1946538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128747" y="127802"/>
            <a:ext cx="1247225" cy="635314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5070" y="127802"/>
            <a:ext cx="3647657" cy="635314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90CAB4E7-5936-11FB-2AD9-84BDE3AF5456}"/>
              </a:ext>
            </a:extLst>
          </p:cNvPr>
          <p:cNvSpPr>
            <a:spLocks noGrp="1" noChangeArrowheads="1"/>
          </p:cNvSpPr>
          <p:nvPr>
            <p:ph type="sldNum" sz="quarter" idx="10"/>
          </p:nvPr>
        </p:nvSpPr>
        <p:spPr>
          <a:ln/>
        </p:spPr>
        <p:txBody>
          <a:bodyPr/>
          <a:lstStyle>
            <a:lvl1pPr>
              <a:defRPr/>
            </a:lvl1pPr>
          </a:lstStyle>
          <a:p>
            <a:fld id="{EE20EA9F-6755-FE41-96A8-9A0B8B0D89EE}" type="slidenum">
              <a:rPr lang="en-GB" altLang="en-US"/>
              <a:pPr/>
              <a:t>‹#›</a:t>
            </a:fld>
            <a:endParaRPr lang="en-GB" altLang="en-US"/>
          </a:p>
        </p:txBody>
      </p:sp>
    </p:spTree>
    <p:extLst>
      <p:ext uri="{BB962C8B-B14F-4D97-AF65-F5344CB8AC3E}">
        <p14:creationId xmlns:p14="http://schemas.microsoft.com/office/powerpoint/2010/main" val="2948500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5073" y="127801"/>
            <a:ext cx="4990899" cy="794800"/>
          </a:xfrm>
        </p:spPr>
        <p:txBody>
          <a:bodyPr/>
          <a:lstStyle/>
          <a:p>
            <a:r>
              <a:rPr lang="en-GB"/>
              <a:t>Click to edit Master title style</a:t>
            </a:r>
            <a:endParaRPr lang="en-US"/>
          </a:p>
        </p:txBody>
      </p:sp>
      <p:sp>
        <p:nvSpPr>
          <p:cNvPr id="3" name="Text Placeholder 2"/>
          <p:cNvSpPr>
            <a:spLocks noGrp="1"/>
          </p:cNvSpPr>
          <p:nvPr>
            <p:ph type="body" sz="half" idx="1"/>
          </p:nvPr>
        </p:nvSpPr>
        <p:spPr>
          <a:xfrm>
            <a:off x="385072" y="1636868"/>
            <a:ext cx="2447441" cy="48440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2928528" y="1636868"/>
            <a:ext cx="2447442" cy="48440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6">
            <a:extLst>
              <a:ext uri="{FF2B5EF4-FFF2-40B4-BE49-F238E27FC236}">
                <a16:creationId xmlns:a16="http://schemas.microsoft.com/office/drawing/2014/main" id="{87D341F6-DFD0-F620-53E2-A1EE6753715D}"/>
              </a:ext>
            </a:extLst>
          </p:cNvPr>
          <p:cNvSpPr>
            <a:spLocks noGrp="1" noChangeArrowheads="1"/>
          </p:cNvSpPr>
          <p:nvPr>
            <p:ph type="sldNum" sz="quarter" idx="10"/>
          </p:nvPr>
        </p:nvSpPr>
        <p:spPr>
          <a:ln/>
        </p:spPr>
        <p:txBody>
          <a:bodyPr/>
          <a:lstStyle>
            <a:lvl1pPr>
              <a:defRPr/>
            </a:lvl1pPr>
          </a:lstStyle>
          <a:p>
            <a:fld id="{CFB60DDF-BFF1-E847-9EFB-A5A4C6BE8622}" type="slidenum">
              <a:rPr lang="en-GB" altLang="en-US"/>
              <a:pPr/>
              <a:t>‹#›</a:t>
            </a:fld>
            <a:endParaRPr lang="en-GB" altLang="en-US"/>
          </a:p>
        </p:txBody>
      </p:sp>
    </p:spTree>
    <p:extLst>
      <p:ext uri="{BB962C8B-B14F-4D97-AF65-F5344CB8AC3E}">
        <p14:creationId xmlns:p14="http://schemas.microsoft.com/office/powerpoint/2010/main" val="18207280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C09171AC-0098-1FFC-9376-8B5E13371F21}"/>
              </a:ext>
            </a:extLst>
          </p:cNvPr>
          <p:cNvSpPr>
            <a:spLocks noChangeArrowheads="1"/>
          </p:cNvSpPr>
          <p:nvPr/>
        </p:nvSpPr>
        <p:spPr bwMode="gray">
          <a:xfrm>
            <a:off x="384175" y="6718300"/>
            <a:ext cx="3586163" cy="411163"/>
          </a:xfrm>
          <a:prstGeom prst="rect">
            <a:avLst/>
          </a:prstGeom>
          <a:noFill/>
          <a:ln>
            <a:noFill/>
          </a:ln>
        </p:spPr>
        <p:txBody>
          <a:bodyPr wrap="none" lIns="0" tIns="0" rIns="0" bIns="0" anchor="b"/>
          <a:lstStyle>
            <a:lvl1pPr eaLnBrk="0" hangingPunct="0">
              <a:defRPr sz="1000">
                <a:solidFill>
                  <a:schemeClr val="tx1"/>
                </a:solidFill>
                <a:latin typeface="Verdana" charset="0"/>
                <a:ea typeface="ヒラギノ角ゴ Pro W3" charset="-128"/>
              </a:defRPr>
            </a:lvl1pPr>
            <a:lvl2pPr marL="742950" indent="-285750" eaLnBrk="0" hangingPunct="0">
              <a:defRPr sz="1000">
                <a:solidFill>
                  <a:schemeClr val="tx1"/>
                </a:solidFill>
                <a:latin typeface="Verdana" charset="0"/>
                <a:ea typeface="ヒラギノ角ゴ Pro W3" charset="-128"/>
              </a:defRPr>
            </a:lvl2pPr>
            <a:lvl3pPr marL="1143000" indent="-228600" eaLnBrk="0" hangingPunct="0">
              <a:defRPr sz="1000">
                <a:solidFill>
                  <a:schemeClr val="tx1"/>
                </a:solidFill>
                <a:latin typeface="Verdana" charset="0"/>
                <a:ea typeface="ヒラギノ角ゴ Pro W3" charset="-128"/>
              </a:defRPr>
            </a:lvl3pPr>
            <a:lvl4pPr marL="1600200" indent="-228600" eaLnBrk="0" hangingPunct="0">
              <a:defRPr sz="1000">
                <a:solidFill>
                  <a:schemeClr val="tx1"/>
                </a:solidFill>
                <a:latin typeface="Verdana" charset="0"/>
                <a:ea typeface="ヒラギノ角ゴ Pro W3" charset="-128"/>
              </a:defRPr>
            </a:lvl4pPr>
            <a:lvl5pPr marL="2057400" indent="-228600" eaLnBrk="0" hangingPunct="0">
              <a:defRPr sz="1000">
                <a:solidFill>
                  <a:schemeClr val="tx1"/>
                </a:solidFill>
                <a:latin typeface="Verdana" charset="0"/>
                <a:ea typeface="ヒラギノ角ゴ Pro W3" charset="-128"/>
              </a:defRPr>
            </a:lvl5pPr>
            <a:lvl6pPr marL="2514600" indent="-228600" eaLnBrk="0" fontAlgn="base" hangingPunct="0">
              <a:spcBef>
                <a:spcPct val="0"/>
              </a:spcBef>
              <a:spcAft>
                <a:spcPct val="0"/>
              </a:spcAft>
              <a:defRPr sz="1000">
                <a:solidFill>
                  <a:schemeClr val="tx1"/>
                </a:solidFill>
                <a:latin typeface="Verdana" charset="0"/>
                <a:ea typeface="ヒラギノ角ゴ Pro W3" charset="-128"/>
              </a:defRPr>
            </a:lvl6pPr>
            <a:lvl7pPr marL="2971800" indent="-228600" eaLnBrk="0" fontAlgn="base" hangingPunct="0">
              <a:spcBef>
                <a:spcPct val="0"/>
              </a:spcBef>
              <a:spcAft>
                <a:spcPct val="0"/>
              </a:spcAft>
              <a:defRPr sz="1000">
                <a:solidFill>
                  <a:schemeClr val="tx1"/>
                </a:solidFill>
                <a:latin typeface="Verdana" charset="0"/>
                <a:ea typeface="ヒラギノ角ゴ Pro W3" charset="-128"/>
              </a:defRPr>
            </a:lvl7pPr>
            <a:lvl8pPr marL="3429000" indent="-228600" eaLnBrk="0" fontAlgn="base" hangingPunct="0">
              <a:spcBef>
                <a:spcPct val="0"/>
              </a:spcBef>
              <a:spcAft>
                <a:spcPct val="0"/>
              </a:spcAft>
              <a:defRPr sz="1000">
                <a:solidFill>
                  <a:schemeClr val="tx1"/>
                </a:solidFill>
                <a:latin typeface="Verdana" charset="0"/>
                <a:ea typeface="ヒラギノ角ゴ Pro W3" charset="-128"/>
              </a:defRPr>
            </a:lvl8pPr>
            <a:lvl9pPr marL="3886200" indent="-228600" eaLnBrk="0" fontAlgn="base" hangingPunct="0">
              <a:spcBef>
                <a:spcPct val="0"/>
              </a:spcBef>
              <a:spcAft>
                <a:spcPct val="0"/>
              </a:spcAft>
              <a:defRPr sz="1000">
                <a:solidFill>
                  <a:schemeClr val="tx1"/>
                </a:solidFill>
                <a:latin typeface="Verdana" charset="0"/>
                <a:ea typeface="ヒラギノ角ゴ Pro W3" charset="-128"/>
              </a:defRPr>
            </a:lvl9pPr>
          </a:lstStyle>
          <a:p>
            <a:pPr eaLnBrk="1" hangingPunct="1">
              <a:defRPr/>
            </a:pPr>
            <a:endParaRPr lang="en-GB" altLang="en-US" sz="1200">
              <a:solidFill>
                <a:schemeClr val="accent1"/>
              </a:solidFill>
              <a:latin typeface="Arial" charset="0"/>
            </a:endParaRPr>
          </a:p>
        </p:txBody>
      </p:sp>
      <p:sp>
        <p:nvSpPr>
          <p:cNvPr id="148483" name="Rectangle 3"/>
          <p:cNvSpPr>
            <a:spLocks noGrp="1" noChangeArrowheads="1"/>
          </p:cNvSpPr>
          <p:nvPr>
            <p:ph type="ctrTitle"/>
          </p:nvPr>
        </p:nvSpPr>
        <p:spPr>
          <a:xfrm>
            <a:off x="385073" y="2113049"/>
            <a:ext cx="4990899" cy="1418035"/>
          </a:xfrm>
        </p:spPr>
        <p:txBody>
          <a:bodyPr/>
          <a:lstStyle>
            <a:lvl1pPr>
              <a:defRPr sz="3700">
                <a:solidFill>
                  <a:schemeClr val="accent1"/>
                </a:solidFill>
              </a:defRPr>
            </a:lvl1pPr>
          </a:lstStyle>
          <a:p>
            <a:r>
              <a:rPr lang="en-GB"/>
              <a:t>Titelmasterformat durch Klicken bearbeiten</a:t>
            </a:r>
          </a:p>
        </p:txBody>
      </p:sp>
      <p:sp>
        <p:nvSpPr>
          <p:cNvPr id="148484" name="Rectangle 4"/>
          <p:cNvSpPr>
            <a:spLocks noGrp="1" noChangeArrowheads="1"/>
          </p:cNvSpPr>
          <p:nvPr>
            <p:ph type="subTitle" idx="1"/>
          </p:nvPr>
        </p:nvSpPr>
        <p:spPr>
          <a:xfrm>
            <a:off x="385073" y="3511827"/>
            <a:ext cx="4990899" cy="2969119"/>
          </a:xfrm>
        </p:spPr>
        <p:txBody>
          <a:bodyPr/>
          <a:lstStyle>
            <a:lvl1pPr>
              <a:spcAft>
                <a:spcPct val="20000"/>
              </a:spcAft>
              <a:defRPr sz="1700"/>
            </a:lvl1pPr>
          </a:lstStyle>
          <a:p>
            <a:r>
              <a:rPr lang="en-GB"/>
              <a:t>Formatvorlage des Untertitelmasters durch Klicken bearbeiten</a:t>
            </a:r>
          </a:p>
        </p:txBody>
      </p:sp>
    </p:spTree>
    <p:extLst>
      <p:ext uri="{BB962C8B-B14F-4D97-AF65-F5344CB8AC3E}">
        <p14:creationId xmlns:p14="http://schemas.microsoft.com/office/powerpoint/2010/main" val="21182382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339EE07-9E7B-963B-0D4F-1A2D73A3051C}"/>
              </a:ext>
            </a:extLst>
          </p:cNvPr>
          <p:cNvSpPr>
            <a:spLocks noGrp="1" noChangeArrowheads="1"/>
          </p:cNvSpPr>
          <p:nvPr>
            <p:ph type="sldNum" sz="quarter" idx="10"/>
          </p:nvPr>
        </p:nvSpPr>
        <p:spPr>
          <a:ln/>
        </p:spPr>
        <p:txBody>
          <a:bodyPr/>
          <a:lstStyle>
            <a:lvl1pPr>
              <a:defRPr/>
            </a:lvl1pPr>
          </a:lstStyle>
          <a:p>
            <a:fld id="{D99628EC-09EA-524A-8D5C-263D3882B023}" type="slidenum">
              <a:rPr lang="en-GB" altLang="en-US"/>
              <a:pPr/>
              <a:t>‹#›</a:t>
            </a:fld>
            <a:endParaRPr lang="en-GB" altLang="en-US"/>
          </a:p>
        </p:txBody>
      </p:sp>
    </p:spTree>
    <p:extLst>
      <p:ext uri="{BB962C8B-B14F-4D97-AF65-F5344CB8AC3E}">
        <p14:creationId xmlns:p14="http://schemas.microsoft.com/office/powerpoint/2010/main" val="10479996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5084" y="4859833"/>
            <a:ext cx="4896883" cy="1502066"/>
          </a:xfrm>
        </p:spPr>
        <p:txBody>
          <a:bodyPr anchor="t"/>
          <a:lstStyle>
            <a:lvl1pPr algn="l">
              <a:defRPr sz="3300" b="1" cap="all"/>
            </a:lvl1pPr>
          </a:lstStyle>
          <a:p>
            <a:r>
              <a:rPr lang="en-US"/>
              <a:t>Click to edit Master title style</a:t>
            </a:r>
          </a:p>
        </p:txBody>
      </p:sp>
      <p:sp>
        <p:nvSpPr>
          <p:cNvPr id="3" name="Text Placeholder 2"/>
          <p:cNvSpPr>
            <a:spLocks noGrp="1"/>
          </p:cNvSpPr>
          <p:nvPr>
            <p:ph type="body" idx="1"/>
          </p:nvPr>
        </p:nvSpPr>
        <p:spPr>
          <a:xfrm>
            <a:off x="455084" y="3205463"/>
            <a:ext cx="4896883" cy="1654373"/>
          </a:xfrm>
        </p:spPr>
        <p:txBody>
          <a:bodyPr anchor="b"/>
          <a:lstStyle>
            <a:lvl1pPr marL="0" indent="0">
              <a:buNone/>
              <a:defRPr sz="1700"/>
            </a:lvl1pPr>
            <a:lvl2pPr marL="380665" indent="0">
              <a:buNone/>
              <a:defRPr sz="1500"/>
            </a:lvl2pPr>
            <a:lvl3pPr marL="761329" indent="0">
              <a:buNone/>
              <a:defRPr sz="1300"/>
            </a:lvl3pPr>
            <a:lvl4pPr marL="1141994" indent="0">
              <a:buNone/>
              <a:defRPr sz="1200"/>
            </a:lvl4pPr>
            <a:lvl5pPr marL="1522659" indent="0">
              <a:buNone/>
              <a:defRPr sz="1200"/>
            </a:lvl5pPr>
            <a:lvl6pPr marL="1903324" indent="0">
              <a:buNone/>
              <a:defRPr sz="1200"/>
            </a:lvl6pPr>
            <a:lvl7pPr marL="2283988" indent="0">
              <a:buNone/>
              <a:defRPr sz="1200"/>
            </a:lvl7pPr>
            <a:lvl8pPr marL="2664653" indent="0">
              <a:buNone/>
              <a:defRPr sz="1200"/>
            </a:lvl8pPr>
            <a:lvl9pPr marL="3045318" indent="0">
              <a:buNone/>
              <a:defRPr sz="1200"/>
            </a:lvl9pPr>
          </a:lstStyle>
          <a:p>
            <a:pPr lvl="0"/>
            <a:r>
              <a:rPr lang="en-US"/>
              <a:t>Click to edit Master text styles</a:t>
            </a:r>
          </a:p>
        </p:txBody>
      </p:sp>
      <p:sp>
        <p:nvSpPr>
          <p:cNvPr id="4" name="Rectangle 4">
            <a:extLst>
              <a:ext uri="{FF2B5EF4-FFF2-40B4-BE49-F238E27FC236}">
                <a16:creationId xmlns:a16="http://schemas.microsoft.com/office/drawing/2014/main" id="{A90B2F7E-9A2B-1438-A110-208674971385}"/>
              </a:ext>
            </a:extLst>
          </p:cNvPr>
          <p:cNvSpPr>
            <a:spLocks noGrp="1" noChangeArrowheads="1"/>
          </p:cNvSpPr>
          <p:nvPr>
            <p:ph type="sldNum" sz="quarter" idx="10"/>
          </p:nvPr>
        </p:nvSpPr>
        <p:spPr>
          <a:ln/>
        </p:spPr>
        <p:txBody>
          <a:bodyPr/>
          <a:lstStyle>
            <a:lvl1pPr>
              <a:defRPr/>
            </a:lvl1pPr>
          </a:lstStyle>
          <a:p>
            <a:fld id="{893D67E7-D0D7-6F4A-AD89-FEB8A6BFAEA8}" type="slidenum">
              <a:rPr lang="en-GB" altLang="en-US"/>
              <a:pPr/>
              <a:t>‹#›</a:t>
            </a:fld>
            <a:endParaRPr lang="en-GB" altLang="en-US"/>
          </a:p>
        </p:txBody>
      </p:sp>
    </p:spTree>
    <p:extLst>
      <p:ext uri="{BB962C8B-B14F-4D97-AF65-F5344CB8AC3E}">
        <p14:creationId xmlns:p14="http://schemas.microsoft.com/office/powerpoint/2010/main" val="42437687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5072" y="1636868"/>
            <a:ext cx="2447441" cy="4844075"/>
          </a:xfrm>
        </p:spPr>
        <p:txBody>
          <a:bodyPr/>
          <a:lstStyle>
            <a:lvl1pPr>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928528" y="1636868"/>
            <a:ext cx="2447442" cy="4844075"/>
          </a:xfrm>
        </p:spPr>
        <p:txBody>
          <a:bodyPr/>
          <a:lstStyle>
            <a:lvl1pPr>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2A85978-0028-1961-F7DD-56BDF0AA38D5}"/>
              </a:ext>
            </a:extLst>
          </p:cNvPr>
          <p:cNvSpPr>
            <a:spLocks noGrp="1" noChangeArrowheads="1"/>
          </p:cNvSpPr>
          <p:nvPr>
            <p:ph type="sldNum" sz="quarter" idx="10"/>
          </p:nvPr>
        </p:nvSpPr>
        <p:spPr>
          <a:ln/>
        </p:spPr>
        <p:txBody>
          <a:bodyPr/>
          <a:lstStyle>
            <a:lvl1pPr>
              <a:defRPr/>
            </a:lvl1pPr>
          </a:lstStyle>
          <a:p>
            <a:fld id="{3723CC3A-28CD-7647-B09B-E20EA2CB859A}" type="slidenum">
              <a:rPr lang="en-GB" altLang="en-US"/>
              <a:pPr/>
              <a:t>‹#›</a:t>
            </a:fld>
            <a:endParaRPr lang="en-GB" altLang="en-US"/>
          </a:p>
        </p:txBody>
      </p:sp>
    </p:spTree>
    <p:extLst>
      <p:ext uri="{BB962C8B-B14F-4D97-AF65-F5344CB8AC3E}">
        <p14:creationId xmlns:p14="http://schemas.microsoft.com/office/powerpoint/2010/main" val="6976100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8053" y="302868"/>
            <a:ext cx="5184934" cy="1260475"/>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88054" y="1692888"/>
            <a:ext cx="2545459" cy="705516"/>
          </a:xfrm>
        </p:spPr>
        <p:txBody>
          <a:bodyPr anchor="b"/>
          <a:lstStyle>
            <a:lvl1pPr marL="0" indent="0">
              <a:buNone/>
              <a:defRPr sz="2000" b="1"/>
            </a:lvl1pPr>
            <a:lvl2pPr marL="380665" indent="0">
              <a:buNone/>
              <a:defRPr sz="1700" b="1"/>
            </a:lvl2pPr>
            <a:lvl3pPr marL="761329" indent="0">
              <a:buNone/>
              <a:defRPr sz="1500" b="1"/>
            </a:lvl3pPr>
            <a:lvl4pPr marL="1141994" indent="0">
              <a:buNone/>
              <a:defRPr sz="1300" b="1"/>
            </a:lvl4pPr>
            <a:lvl5pPr marL="1522659" indent="0">
              <a:buNone/>
              <a:defRPr sz="1300" b="1"/>
            </a:lvl5pPr>
            <a:lvl6pPr marL="1903324" indent="0">
              <a:buNone/>
              <a:defRPr sz="1300" b="1"/>
            </a:lvl6pPr>
            <a:lvl7pPr marL="2283988" indent="0">
              <a:buNone/>
              <a:defRPr sz="1300" b="1"/>
            </a:lvl7pPr>
            <a:lvl8pPr marL="2664653" indent="0">
              <a:buNone/>
              <a:defRPr sz="1300" b="1"/>
            </a:lvl8pPr>
            <a:lvl9pPr marL="3045318" indent="0">
              <a:buNone/>
              <a:defRPr sz="1300" b="1"/>
            </a:lvl9pPr>
          </a:lstStyle>
          <a:p>
            <a:pPr lvl="0"/>
            <a:r>
              <a:rPr lang="en-US"/>
              <a:t>Click to edit Master text styles</a:t>
            </a:r>
          </a:p>
        </p:txBody>
      </p:sp>
      <p:sp>
        <p:nvSpPr>
          <p:cNvPr id="4" name="Content Placeholder 3"/>
          <p:cNvSpPr>
            <a:spLocks noGrp="1"/>
          </p:cNvSpPr>
          <p:nvPr>
            <p:ph sz="half" idx="2"/>
          </p:nvPr>
        </p:nvSpPr>
        <p:spPr>
          <a:xfrm>
            <a:off x="288054" y="2398407"/>
            <a:ext cx="2545459" cy="4357391"/>
          </a:xfrm>
        </p:spPr>
        <p:txBody>
          <a:bodyPr/>
          <a:lstStyle>
            <a:lvl1pPr>
              <a:defRPr sz="20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926531" y="1692888"/>
            <a:ext cx="2546459" cy="705516"/>
          </a:xfrm>
        </p:spPr>
        <p:txBody>
          <a:bodyPr anchor="b"/>
          <a:lstStyle>
            <a:lvl1pPr marL="0" indent="0">
              <a:buNone/>
              <a:defRPr sz="2000" b="1"/>
            </a:lvl1pPr>
            <a:lvl2pPr marL="380665" indent="0">
              <a:buNone/>
              <a:defRPr sz="1700" b="1"/>
            </a:lvl2pPr>
            <a:lvl3pPr marL="761329" indent="0">
              <a:buNone/>
              <a:defRPr sz="1500" b="1"/>
            </a:lvl3pPr>
            <a:lvl4pPr marL="1141994" indent="0">
              <a:buNone/>
              <a:defRPr sz="1300" b="1"/>
            </a:lvl4pPr>
            <a:lvl5pPr marL="1522659" indent="0">
              <a:buNone/>
              <a:defRPr sz="1300" b="1"/>
            </a:lvl5pPr>
            <a:lvl6pPr marL="1903324" indent="0">
              <a:buNone/>
              <a:defRPr sz="1300" b="1"/>
            </a:lvl6pPr>
            <a:lvl7pPr marL="2283988" indent="0">
              <a:buNone/>
              <a:defRPr sz="1300" b="1"/>
            </a:lvl7pPr>
            <a:lvl8pPr marL="2664653" indent="0">
              <a:buNone/>
              <a:defRPr sz="1300" b="1"/>
            </a:lvl8pPr>
            <a:lvl9pPr marL="3045318" indent="0">
              <a:buNone/>
              <a:defRPr sz="1300" b="1"/>
            </a:lvl9pPr>
          </a:lstStyle>
          <a:p>
            <a:pPr lvl="0"/>
            <a:r>
              <a:rPr lang="en-US"/>
              <a:t>Click to edit Master text styles</a:t>
            </a:r>
          </a:p>
        </p:txBody>
      </p:sp>
      <p:sp>
        <p:nvSpPr>
          <p:cNvPr id="6" name="Content Placeholder 5"/>
          <p:cNvSpPr>
            <a:spLocks noGrp="1"/>
          </p:cNvSpPr>
          <p:nvPr>
            <p:ph sz="quarter" idx="4"/>
          </p:nvPr>
        </p:nvSpPr>
        <p:spPr>
          <a:xfrm>
            <a:off x="2926531" y="2398407"/>
            <a:ext cx="2546459" cy="4357391"/>
          </a:xfrm>
        </p:spPr>
        <p:txBody>
          <a:bodyPr/>
          <a:lstStyle>
            <a:lvl1pPr>
              <a:defRPr sz="20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27E73A57-0671-F7A9-9F75-F2D5C40358F9}"/>
              </a:ext>
            </a:extLst>
          </p:cNvPr>
          <p:cNvSpPr>
            <a:spLocks noGrp="1" noChangeArrowheads="1"/>
          </p:cNvSpPr>
          <p:nvPr>
            <p:ph type="sldNum" sz="quarter" idx="10"/>
          </p:nvPr>
        </p:nvSpPr>
        <p:spPr>
          <a:ln/>
        </p:spPr>
        <p:txBody>
          <a:bodyPr/>
          <a:lstStyle>
            <a:lvl1pPr>
              <a:defRPr/>
            </a:lvl1pPr>
          </a:lstStyle>
          <a:p>
            <a:fld id="{62C90DD5-82FA-E945-8269-091B82097F6F}" type="slidenum">
              <a:rPr lang="en-GB" altLang="en-US"/>
              <a:pPr/>
              <a:t>‹#›</a:t>
            </a:fld>
            <a:endParaRPr lang="en-GB" altLang="en-US"/>
          </a:p>
        </p:txBody>
      </p:sp>
    </p:spTree>
    <p:extLst>
      <p:ext uri="{BB962C8B-B14F-4D97-AF65-F5344CB8AC3E}">
        <p14:creationId xmlns:p14="http://schemas.microsoft.com/office/powerpoint/2010/main" val="30891276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BBE6E413-39B2-B88E-7D36-8060A124E837}"/>
              </a:ext>
            </a:extLst>
          </p:cNvPr>
          <p:cNvSpPr>
            <a:spLocks noGrp="1" noChangeArrowheads="1"/>
          </p:cNvSpPr>
          <p:nvPr>
            <p:ph type="sldNum" sz="quarter" idx="10"/>
          </p:nvPr>
        </p:nvSpPr>
        <p:spPr>
          <a:ln/>
        </p:spPr>
        <p:txBody>
          <a:bodyPr/>
          <a:lstStyle>
            <a:lvl1pPr>
              <a:defRPr/>
            </a:lvl1pPr>
          </a:lstStyle>
          <a:p>
            <a:fld id="{C8C69D01-81EB-194D-AC32-A9FFCE62326F}" type="slidenum">
              <a:rPr lang="en-GB" altLang="en-US"/>
              <a:pPr/>
              <a:t>‹#›</a:t>
            </a:fld>
            <a:endParaRPr lang="en-GB" altLang="en-US"/>
          </a:p>
        </p:txBody>
      </p:sp>
    </p:spTree>
    <p:extLst>
      <p:ext uri="{BB962C8B-B14F-4D97-AF65-F5344CB8AC3E}">
        <p14:creationId xmlns:p14="http://schemas.microsoft.com/office/powerpoint/2010/main" val="1848177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D32242C-F3A1-DBCF-70DE-387028126224}"/>
              </a:ext>
            </a:extLst>
          </p:cNvPr>
          <p:cNvSpPr>
            <a:spLocks noGrp="1" noChangeArrowheads="1"/>
          </p:cNvSpPr>
          <p:nvPr>
            <p:ph type="sldNum" sz="quarter" idx="10"/>
          </p:nvPr>
        </p:nvSpPr>
        <p:spPr>
          <a:ln/>
        </p:spPr>
        <p:txBody>
          <a:bodyPr/>
          <a:lstStyle>
            <a:lvl1pPr>
              <a:defRPr/>
            </a:lvl1pPr>
          </a:lstStyle>
          <a:p>
            <a:fld id="{7B4BC198-D6DC-5446-9A6F-13FE15E5A689}" type="slidenum">
              <a:rPr lang="en-GB" altLang="en-US"/>
              <a:pPr/>
              <a:t>‹#›</a:t>
            </a:fld>
            <a:endParaRPr lang="en-GB" altLang="en-US"/>
          </a:p>
        </p:txBody>
      </p:sp>
    </p:spTree>
    <p:extLst>
      <p:ext uri="{BB962C8B-B14F-4D97-AF65-F5344CB8AC3E}">
        <p14:creationId xmlns:p14="http://schemas.microsoft.com/office/powerpoint/2010/main" val="3873039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68ED8757-2903-DAA3-D1D5-228B6D51A44E}"/>
              </a:ext>
            </a:extLst>
          </p:cNvPr>
          <p:cNvSpPr>
            <a:spLocks noGrp="1" noChangeArrowheads="1"/>
          </p:cNvSpPr>
          <p:nvPr>
            <p:ph type="sldNum" sz="quarter" idx="10"/>
          </p:nvPr>
        </p:nvSpPr>
        <p:spPr>
          <a:ln/>
        </p:spPr>
        <p:txBody>
          <a:bodyPr/>
          <a:lstStyle>
            <a:lvl1pPr>
              <a:defRPr/>
            </a:lvl1pPr>
          </a:lstStyle>
          <a:p>
            <a:fld id="{881FE403-CA7F-F341-9D0B-4910A5FB0F28}" type="slidenum">
              <a:rPr lang="en-GB" altLang="en-US"/>
              <a:pPr/>
              <a:t>‹#›</a:t>
            </a:fld>
            <a:endParaRPr lang="en-GB" altLang="en-US"/>
          </a:p>
        </p:txBody>
      </p:sp>
    </p:spTree>
    <p:extLst>
      <p:ext uri="{BB962C8B-B14F-4D97-AF65-F5344CB8AC3E}">
        <p14:creationId xmlns:p14="http://schemas.microsoft.com/office/powerpoint/2010/main" val="14935793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8053" y="301116"/>
            <a:ext cx="1895342" cy="1281483"/>
          </a:xfrm>
        </p:spPr>
        <p:txBody>
          <a:bodyPr/>
          <a:lstStyle>
            <a:lvl1pPr algn="l">
              <a:defRPr sz="1700" b="1"/>
            </a:lvl1pPr>
          </a:lstStyle>
          <a:p>
            <a:r>
              <a:rPr lang="en-US"/>
              <a:t>Click to edit Master title style</a:t>
            </a:r>
          </a:p>
        </p:txBody>
      </p:sp>
      <p:sp>
        <p:nvSpPr>
          <p:cNvPr id="3" name="Content Placeholder 2"/>
          <p:cNvSpPr>
            <a:spLocks noGrp="1"/>
          </p:cNvSpPr>
          <p:nvPr>
            <p:ph idx="1"/>
          </p:nvPr>
        </p:nvSpPr>
        <p:spPr>
          <a:xfrm>
            <a:off x="2252408" y="301117"/>
            <a:ext cx="3220581" cy="6454683"/>
          </a:xfrm>
        </p:spPr>
        <p:txBody>
          <a:bodyPr/>
          <a:lstStyle>
            <a:lvl1pPr>
              <a:defRPr sz="2700"/>
            </a:lvl1pPr>
            <a:lvl2pPr>
              <a:defRPr sz="23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88053" y="1582601"/>
            <a:ext cx="1895342" cy="5173199"/>
          </a:xfrm>
        </p:spPr>
        <p:txBody>
          <a:bodyPr/>
          <a:lstStyle>
            <a:lvl1pPr marL="0" indent="0">
              <a:buNone/>
              <a:defRPr sz="1200"/>
            </a:lvl1pPr>
            <a:lvl2pPr marL="380665" indent="0">
              <a:buNone/>
              <a:defRPr sz="1000"/>
            </a:lvl2pPr>
            <a:lvl3pPr marL="761329" indent="0">
              <a:buNone/>
              <a:defRPr sz="800"/>
            </a:lvl3pPr>
            <a:lvl4pPr marL="1141994" indent="0">
              <a:buNone/>
              <a:defRPr sz="700"/>
            </a:lvl4pPr>
            <a:lvl5pPr marL="1522659" indent="0">
              <a:buNone/>
              <a:defRPr sz="700"/>
            </a:lvl5pPr>
            <a:lvl6pPr marL="1903324" indent="0">
              <a:buNone/>
              <a:defRPr sz="700"/>
            </a:lvl6pPr>
            <a:lvl7pPr marL="2283988" indent="0">
              <a:buNone/>
              <a:defRPr sz="700"/>
            </a:lvl7pPr>
            <a:lvl8pPr marL="2664653" indent="0">
              <a:buNone/>
              <a:defRPr sz="700"/>
            </a:lvl8pPr>
            <a:lvl9pPr marL="3045318" indent="0">
              <a:buNone/>
              <a:defRPr sz="700"/>
            </a:lvl9pPr>
          </a:lstStyle>
          <a:p>
            <a:pPr lvl="0"/>
            <a:r>
              <a:rPr lang="en-US"/>
              <a:t>Click to edit Master text styles</a:t>
            </a:r>
          </a:p>
        </p:txBody>
      </p:sp>
      <p:sp>
        <p:nvSpPr>
          <p:cNvPr id="5" name="Rectangle 4">
            <a:extLst>
              <a:ext uri="{FF2B5EF4-FFF2-40B4-BE49-F238E27FC236}">
                <a16:creationId xmlns:a16="http://schemas.microsoft.com/office/drawing/2014/main" id="{C8334851-499C-C0CD-05B3-215CCE73B3E4}"/>
              </a:ext>
            </a:extLst>
          </p:cNvPr>
          <p:cNvSpPr>
            <a:spLocks noGrp="1" noChangeArrowheads="1"/>
          </p:cNvSpPr>
          <p:nvPr>
            <p:ph type="sldNum" sz="quarter" idx="10"/>
          </p:nvPr>
        </p:nvSpPr>
        <p:spPr>
          <a:ln/>
        </p:spPr>
        <p:txBody>
          <a:bodyPr/>
          <a:lstStyle>
            <a:lvl1pPr>
              <a:defRPr/>
            </a:lvl1pPr>
          </a:lstStyle>
          <a:p>
            <a:fld id="{7B5790AA-5A19-4F45-B96B-3B441CE3D39B}" type="slidenum">
              <a:rPr lang="en-GB" altLang="en-US"/>
              <a:pPr/>
              <a:t>‹#›</a:t>
            </a:fld>
            <a:endParaRPr lang="en-GB" altLang="en-US"/>
          </a:p>
        </p:txBody>
      </p:sp>
    </p:spTree>
    <p:extLst>
      <p:ext uri="{BB962C8B-B14F-4D97-AF65-F5344CB8AC3E}">
        <p14:creationId xmlns:p14="http://schemas.microsoft.com/office/powerpoint/2010/main" val="38575040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9204" y="5293997"/>
            <a:ext cx="3456623" cy="624986"/>
          </a:xfrm>
        </p:spPr>
        <p:txBody>
          <a:bodyPr/>
          <a:lstStyle>
            <a:lvl1pPr algn="l">
              <a:defRPr sz="1700" b="1"/>
            </a:lvl1pPr>
          </a:lstStyle>
          <a:p>
            <a:r>
              <a:rPr lang="en-US"/>
              <a:t>Click to edit Master title style</a:t>
            </a:r>
          </a:p>
        </p:txBody>
      </p:sp>
      <p:sp>
        <p:nvSpPr>
          <p:cNvPr id="3" name="Picture Placeholder 2"/>
          <p:cNvSpPr>
            <a:spLocks noGrp="1"/>
          </p:cNvSpPr>
          <p:nvPr>
            <p:ph type="pic" idx="1"/>
          </p:nvPr>
        </p:nvSpPr>
        <p:spPr>
          <a:xfrm>
            <a:off x="1129204" y="675755"/>
            <a:ext cx="3456623" cy="4537710"/>
          </a:xfrm>
        </p:spPr>
        <p:txBody>
          <a:bodyPr/>
          <a:lstStyle>
            <a:lvl1pPr marL="0" indent="0">
              <a:buNone/>
              <a:defRPr sz="2700"/>
            </a:lvl1pPr>
            <a:lvl2pPr marL="380665" indent="0">
              <a:buNone/>
              <a:defRPr sz="2300"/>
            </a:lvl2pPr>
            <a:lvl3pPr marL="761329" indent="0">
              <a:buNone/>
              <a:defRPr sz="2000"/>
            </a:lvl3pPr>
            <a:lvl4pPr marL="1141994" indent="0">
              <a:buNone/>
              <a:defRPr sz="1700"/>
            </a:lvl4pPr>
            <a:lvl5pPr marL="1522659" indent="0">
              <a:buNone/>
              <a:defRPr sz="1700"/>
            </a:lvl5pPr>
            <a:lvl6pPr marL="1903324" indent="0">
              <a:buNone/>
              <a:defRPr sz="1700"/>
            </a:lvl6pPr>
            <a:lvl7pPr marL="2283988" indent="0">
              <a:buNone/>
              <a:defRPr sz="1700"/>
            </a:lvl7pPr>
            <a:lvl8pPr marL="2664653" indent="0">
              <a:buNone/>
              <a:defRPr sz="1700"/>
            </a:lvl8pPr>
            <a:lvl9pPr marL="3045318" indent="0">
              <a:buNone/>
              <a:defRPr sz="1700"/>
            </a:lvl9pPr>
          </a:lstStyle>
          <a:p>
            <a:pPr lvl="0"/>
            <a:endParaRPr lang="en-US" noProof="0"/>
          </a:p>
        </p:txBody>
      </p:sp>
      <p:sp>
        <p:nvSpPr>
          <p:cNvPr id="4" name="Text Placeholder 3"/>
          <p:cNvSpPr>
            <a:spLocks noGrp="1"/>
          </p:cNvSpPr>
          <p:nvPr>
            <p:ph type="body" sz="half" idx="2"/>
          </p:nvPr>
        </p:nvSpPr>
        <p:spPr>
          <a:xfrm>
            <a:off x="1129204" y="5918986"/>
            <a:ext cx="3456623" cy="887583"/>
          </a:xfrm>
        </p:spPr>
        <p:txBody>
          <a:bodyPr/>
          <a:lstStyle>
            <a:lvl1pPr marL="0" indent="0">
              <a:buNone/>
              <a:defRPr sz="1200"/>
            </a:lvl1pPr>
            <a:lvl2pPr marL="380665" indent="0">
              <a:buNone/>
              <a:defRPr sz="1000"/>
            </a:lvl2pPr>
            <a:lvl3pPr marL="761329" indent="0">
              <a:buNone/>
              <a:defRPr sz="800"/>
            </a:lvl3pPr>
            <a:lvl4pPr marL="1141994" indent="0">
              <a:buNone/>
              <a:defRPr sz="700"/>
            </a:lvl4pPr>
            <a:lvl5pPr marL="1522659" indent="0">
              <a:buNone/>
              <a:defRPr sz="700"/>
            </a:lvl5pPr>
            <a:lvl6pPr marL="1903324" indent="0">
              <a:buNone/>
              <a:defRPr sz="700"/>
            </a:lvl6pPr>
            <a:lvl7pPr marL="2283988" indent="0">
              <a:buNone/>
              <a:defRPr sz="700"/>
            </a:lvl7pPr>
            <a:lvl8pPr marL="2664653" indent="0">
              <a:buNone/>
              <a:defRPr sz="700"/>
            </a:lvl8pPr>
            <a:lvl9pPr marL="3045318" indent="0">
              <a:buNone/>
              <a:defRPr sz="700"/>
            </a:lvl9pPr>
          </a:lstStyle>
          <a:p>
            <a:pPr lvl="0"/>
            <a:r>
              <a:rPr lang="en-US"/>
              <a:t>Click to edit Master text styles</a:t>
            </a:r>
          </a:p>
        </p:txBody>
      </p:sp>
      <p:sp>
        <p:nvSpPr>
          <p:cNvPr id="5" name="Rectangle 4">
            <a:extLst>
              <a:ext uri="{FF2B5EF4-FFF2-40B4-BE49-F238E27FC236}">
                <a16:creationId xmlns:a16="http://schemas.microsoft.com/office/drawing/2014/main" id="{47022FEB-3BF7-4407-EF4C-0B5607025C64}"/>
              </a:ext>
            </a:extLst>
          </p:cNvPr>
          <p:cNvSpPr>
            <a:spLocks noGrp="1" noChangeArrowheads="1"/>
          </p:cNvSpPr>
          <p:nvPr>
            <p:ph type="sldNum" sz="quarter" idx="10"/>
          </p:nvPr>
        </p:nvSpPr>
        <p:spPr>
          <a:ln/>
        </p:spPr>
        <p:txBody>
          <a:bodyPr/>
          <a:lstStyle>
            <a:lvl1pPr>
              <a:defRPr/>
            </a:lvl1pPr>
          </a:lstStyle>
          <a:p>
            <a:fld id="{8C574030-3BC3-594A-99C3-FE7E8DF401B0}" type="slidenum">
              <a:rPr lang="en-GB" altLang="en-US"/>
              <a:pPr/>
              <a:t>‹#›</a:t>
            </a:fld>
            <a:endParaRPr lang="en-GB" altLang="en-US"/>
          </a:p>
        </p:txBody>
      </p:sp>
    </p:spTree>
    <p:extLst>
      <p:ext uri="{BB962C8B-B14F-4D97-AF65-F5344CB8AC3E}">
        <p14:creationId xmlns:p14="http://schemas.microsoft.com/office/powerpoint/2010/main" val="21071464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C8DD3F9-DD80-B154-7E9F-BD8CCA3AAFB4}"/>
              </a:ext>
            </a:extLst>
          </p:cNvPr>
          <p:cNvSpPr>
            <a:spLocks noGrp="1" noChangeArrowheads="1"/>
          </p:cNvSpPr>
          <p:nvPr>
            <p:ph type="sldNum" sz="quarter" idx="10"/>
          </p:nvPr>
        </p:nvSpPr>
        <p:spPr>
          <a:ln/>
        </p:spPr>
        <p:txBody>
          <a:bodyPr/>
          <a:lstStyle>
            <a:lvl1pPr>
              <a:defRPr/>
            </a:lvl1pPr>
          </a:lstStyle>
          <a:p>
            <a:fld id="{360F8E17-9C0E-1C43-AC4A-75E4F1885A96}" type="slidenum">
              <a:rPr lang="en-GB" altLang="en-US"/>
              <a:pPr/>
              <a:t>‹#›</a:t>
            </a:fld>
            <a:endParaRPr lang="en-GB" altLang="en-US"/>
          </a:p>
        </p:txBody>
      </p:sp>
    </p:spTree>
    <p:extLst>
      <p:ext uri="{BB962C8B-B14F-4D97-AF65-F5344CB8AC3E}">
        <p14:creationId xmlns:p14="http://schemas.microsoft.com/office/powerpoint/2010/main" val="28393090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128747" y="127802"/>
            <a:ext cx="1247225" cy="635314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5070" y="127802"/>
            <a:ext cx="3647657" cy="635314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4C80085-CBFE-3CE2-F864-C8623231D521}"/>
              </a:ext>
            </a:extLst>
          </p:cNvPr>
          <p:cNvSpPr>
            <a:spLocks noGrp="1" noChangeArrowheads="1"/>
          </p:cNvSpPr>
          <p:nvPr>
            <p:ph type="sldNum" sz="quarter" idx="10"/>
          </p:nvPr>
        </p:nvSpPr>
        <p:spPr>
          <a:ln/>
        </p:spPr>
        <p:txBody>
          <a:bodyPr/>
          <a:lstStyle>
            <a:lvl1pPr>
              <a:defRPr/>
            </a:lvl1pPr>
          </a:lstStyle>
          <a:p>
            <a:fld id="{F36E3D89-7F7F-8E43-A323-8A978A438EA8}" type="slidenum">
              <a:rPr lang="en-GB" altLang="en-US"/>
              <a:pPr/>
              <a:t>‹#›</a:t>
            </a:fld>
            <a:endParaRPr lang="en-GB" altLang="en-US"/>
          </a:p>
        </p:txBody>
      </p:sp>
    </p:spTree>
    <p:extLst>
      <p:ext uri="{BB962C8B-B14F-4D97-AF65-F5344CB8AC3E}">
        <p14:creationId xmlns:p14="http://schemas.microsoft.com/office/powerpoint/2010/main" val="35694333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85073" y="127802"/>
            <a:ext cx="4990899" cy="63531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B56E4DE3-DEC8-1263-9A23-79F12992E318}"/>
              </a:ext>
            </a:extLst>
          </p:cNvPr>
          <p:cNvSpPr>
            <a:spLocks noGrp="1" noChangeArrowheads="1"/>
          </p:cNvSpPr>
          <p:nvPr>
            <p:ph type="sldNum" sz="quarter" idx="10"/>
          </p:nvPr>
        </p:nvSpPr>
        <p:spPr>
          <a:ln/>
        </p:spPr>
        <p:txBody>
          <a:bodyPr/>
          <a:lstStyle>
            <a:lvl1pPr>
              <a:defRPr/>
            </a:lvl1pPr>
          </a:lstStyle>
          <a:p>
            <a:fld id="{7BF96080-851A-264D-82DC-7882EA0F9B33}" type="slidenum">
              <a:rPr lang="en-GB" altLang="en-US"/>
              <a:pPr/>
              <a:t>‹#›</a:t>
            </a:fld>
            <a:endParaRPr lang="en-GB" altLang="en-US"/>
          </a:p>
        </p:txBody>
      </p:sp>
    </p:spTree>
    <p:extLst>
      <p:ext uri="{BB962C8B-B14F-4D97-AF65-F5344CB8AC3E}">
        <p14:creationId xmlns:p14="http://schemas.microsoft.com/office/powerpoint/2010/main" val="31798186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5073" y="127801"/>
            <a:ext cx="4990899" cy="794800"/>
          </a:xfrm>
        </p:spPr>
        <p:txBody>
          <a:bodyPr/>
          <a:lstStyle/>
          <a:p>
            <a:r>
              <a:rPr lang="en-US"/>
              <a:t>Click to edit Master title style</a:t>
            </a:r>
          </a:p>
        </p:txBody>
      </p:sp>
      <p:sp>
        <p:nvSpPr>
          <p:cNvPr id="3" name="Table Placeholder 2"/>
          <p:cNvSpPr>
            <a:spLocks noGrp="1"/>
          </p:cNvSpPr>
          <p:nvPr>
            <p:ph type="tbl" idx="1"/>
          </p:nvPr>
        </p:nvSpPr>
        <p:spPr>
          <a:xfrm>
            <a:off x="385073" y="1636868"/>
            <a:ext cx="4990899" cy="4844075"/>
          </a:xfrm>
        </p:spPr>
        <p:txBody>
          <a:bodyPr/>
          <a:lstStyle/>
          <a:p>
            <a:pPr lvl="0"/>
            <a:endParaRPr lang="en-US" noProof="0"/>
          </a:p>
        </p:txBody>
      </p:sp>
      <p:sp>
        <p:nvSpPr>
          <p:cNvPr id="4" name="Rectangle 4">
            <a:extLst>
              <a:ext uri="{FF2B5EF4-FFF2-40B4-BE49-F238E27FC236}">
                <a16:creationId xmlns:a16="http://schemas.microsoft.com/office/drawing/2014/main" id="{B17482E4-5209-3A02-C4FA-13B3F2585A4E}"/>
              </a:ext>
            </a:extLst>
          </p:cNvPr>
          <p:cNvSpPr>
            <a:spLocks noGrp="1" noChangeArrowheads="1"/>
          </p:cNvSpPr>
          <p:nvPr>
            <p:ph type="sldNum" sz="quarter" idx="10"/>
          </p:nvPr>
        </p:nvSpPr>
        <p:spPr>
          <a:ln/>
        </p:spPr>
        <p:txBody>
          <a:bodyPr/>
          <a:lstStyle>
            <a:lvl1pPr>
              <a:defRPr/>
            </a:lvl1pPr>
          </a:lstStyle>
          <a:p>
            <a:fld id="{A6F2ED24-6030-144E-BADB-AA0D649287A1}" type="slidenum">
              <a:rPr lang="en-GB" altLang="en-US"/>
              <a:pPr/>
              <a:t>‹#›</a:t>
            </a:fld>
            <a:endParaRPr lang="en-GB" altLang="en-US"/>
          </a:p>
        </p:txBody>
      </p:sp>
    </p:spTree>
    <p:extLst>
      <p:ext uri="{BB962C8B-B14F-4D97-AF65-F5344CB8AC3E}">
        <p14:creationId xmlns:p14="http://schemas.microsoft.com/office/powerpoint/2010/main" val="21315365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85073" y="127801"/>
            <a:ext cx="4990899" cy="794800"/>
          </a:xfrm>
        </p:spPr>
        <p:txBody>
          <a:bodyPr/>
          <a:lstStyle/>
          <a:p>
            <a:r>
              <a:rPr lang="en-US"/>
              <a:t>Click to edit Master title style</a:t>
            </a:r>
          </a:p>
        </p:txBody>
      </p:sp>
      <p:sp>
        <p:nvSpPr>
          <p:cNvPr id="3" name="Content Placeholder 2"/>
          <p:cNvSpPr>
            <a:spLocks noGrp="1"/>
          </p:cNvSpPr>
          <p:nvPr>
            <p:ph sz="quarter" idx="1"/>
          </p:nvPr>
        </p:nvSpPr>
        <p:spPr>
          <a:xfrm>
            <a:off x="385072" y="1636867"/>
            <a:ext cx="2447441" cy="23371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2928528" y="1636867"/>
            <a:ext cx="2447442" cy="23371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385072" y="4142061"/>
            <a:ext cx="2447441" cy="2338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2928528" y="4142061"/>
            <a:ext cx="2447442" cy="2338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86DAC04D-0675-425E-ADB7-712D2C408C0D}"/>
              </a:ext>
            </a:extLst>
          </p:cNvPr>
          <p:cNvSpPr>
            <a:spLocks noGrp="1" noChangeArrowheads="1"/>
          </p:cNvSpPr>
          <p:nvPr>
            <p:ph type="sldNum" sz="quarter" idx="10"/>
          </p:nvPr>
        </p:nvSpPr>
        <p:spPr>
          <a:ln/>
        </p:spPr>
        <p:txBody>
          <a:bodyPr/>
          <a:lstStyle>
            <a:lvl1pPr>
              <a:defRPr/>
            </a:lvl1pPr>
          </a:lstStyle>
          <a:p>
            <a:fld id="{6E345581-535D-014B-A275-1618BF60D5D3}" type="slidenum">
              <a:rPr lang="en-GB" altLang="en-US"/>
              <a:pPr/>
              <a:t>‹#›</a:t>
            </a:fld>
            <a:endParaRPr lang="en-GB" altLang="en-US"/>
          </a:p>
        </p:txBody>
      </p:sp>
    </p:spTree>
    <p:extLst>
      <p:ext uri="{BB962C8B-B14F-4D97-AF65-F5344CB8AC3E}">
        <p14:creationId xmlns:p14="http://schemas.microsoft.com/office/powerpoint/2010/main" val="15648254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85073" y="127801"/>
            <a:ext cx="4990899" cy="794800"/>
          </a:xfrm>
        </p:spPr>
        <p:txBody>
          <a:bodyPr/>
          <a:lstStyle/>
          <a:p>
            <a:r>
              <a:rPr lang="en-US"/>
              <a:t>Click to edit Master title style</a:t>
            </a:r>
          </a:p>
        </p:txBody>
      </p:sp>
      <p:sp>
        <p:nvSpPr>
          <p:cNvPr id="3" name="Content Placeholder 2"/>
          <p:cNvSpPr>
            <a:spLocks noGrp="1"/>
          </p:cNvSpPr>
          <p:nvPr>
            <p:ph sz="half" idx="1"/>
          </p:nvPr>
        </p:nvSpPr>
        <p:spPr>
          <a:xfrm>
            <a:off x="385072" y="1636868"/>
            <a:ext cx="2447441" cy="4844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2928528" y="1636867"/>
            <a:ext cx="2447442" cy="23371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2928528" y="4142061"/>
            <a:ext cx="2447442" cy="2338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A33AA4BF-3A0E-F9AB-B01A-93072455BDF2}"/>
              </a:ext>
            </a:extLst>
          </p:cNvPr>
          <p:cNvSpPr>
            <a:spLocks noGrp="1" noChangeArrowheads="1"/>
          </p:cNvSpPr>
          <p:nvPr>
            <p:ph type="sldNum" sz="quarter" idx="10"/>
          </p:nvPr>
        </p:nvSpPr>
        <p:spPr>
          <a:ln/>
        </p:spPr>
        <p:txBody>
          <a:bodyPr/>
          <a:lstStyle>
            <a:lvl1pPr>
              <a:defRPr/>
            </a:lvl1pPr>
          </a:lstStyle>
          <a:p>
            <a:fld id="{8C5D9F5C-B456-A144-A4E8-909794C9BAFA}" type="slidenum">
              <a:rPr lang="en-GB" altLang="en-US"/>
              <a:pPr/>
              <a:t>‹#›</a:t>
            </a:fld>
            <a:endParaRPr lang="en-GB" altLang="en-US"/>
          </a:p>
        </p:txBody>
      </p:sp>
    </p:spTree>
    <p:extLst>
      <p:ext uri="{BB962C8B-B14F-4D97-AF65-F5344CB8AC3E}">
        <p14:creationId xmlns:p14="http://schemas.microsoft.com/office/powerpoint/2010/main" val="3409544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5073" y="127801"/>
            <a:ext cx="4990899" cy="794800"/>
          </a:xfrm>
        </p:spPr>
        <p:txBody>
          <a:bodyPr/>
          <a:lstStyle/>
          <a:p>
            <a:r>
              <a:rPr lang="en-US"/>
              <a:t>Click to edit Master title style</a:t>
            </a:r>
          </a:p>
        </p:txBody>
      </p:sp>
      <p:sp>
        <p:nvSpPr>
          <p:cNvPr id="3" name="Text Placeholder 2"/>
          <p:cNvSpPr>
            <a:spLocks noGrp="1"/>
          </p:cNvSpPr>
          <p:nvPr>
            <p:ph type="body" sz="half" idx="1"/>
          </p:nvPr>
        </p:nvSpPr>
        <p:spPr>
          <a:xfrm>
            <a:off x="385072" y="1636868"/>
            <a:ext cx="2447441" cy="4844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928528" y="1636868"/>
            <a:ext cx="2447442" cy="4844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7114A77-AD74-8A02-D355-B2A22E736AF8}"/>
              </a:ext>
            </a:extLst>
          </p:cNvPr>
          <p:cNvSpPr>
            <a:spLocks noGrp="1" noChangeArrowheads="1"/>
          </p:cNvSpPr>
          <p:nvPr>
            <p:ph type="sldNum" sz="quarter" idx="10"/>
          </p:nvPr>
        </p:nvSpPr>
        <p:spPr>
          <a:ln/>
        </p:spPr>
        <p:txBody>
          <a:bodyPr/>
          <a:lstStyle>
            <a:lvl1pPr>
              <a:defRPr/>
            </a:lvl1pPr>
          </a:lstStyle>
          <a:p>
            <a:fld id="{2A7F80D7-A9E0-9749-A7F9-6AA3BFABC38F}" type="slidenum">
              <a:rPr lang="en-GB" altLang="en-US"/>
              <a:pPr/>
              <a:t>‹#›</a:t>
            </a:fld>
            <a:endParaRPr lang="en-GB" altLang="en-US"/>
          </a:p>
        </p:txBody>
      </p:sp>
    </p:spTree>
    <p:extLst>
      <p:ext uri="{BB962C8B-B14F-4D97-AF65-F5344CB8AC3E}">
        <p14:creationId xmlns:p14="http://schemas.microsoft.com/office/powerpoint/2010/main" val="8592114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2078" y="2349388"/>
            <a:ext cx="4896882" cy="1621111"/>
          </a:xfrm>
        </p:spPr>
        <p:txBody>
          <a:bodyPr/>
          <a:lstStyle/>
          <a:p>
            <a:r>
              <a:rPr lang="en-GB"/>
              <a:t>Click to edit Master title style</a:t>
            </a:r>
            <a:endParaRPr lang="en-US"/>
          </a:p>
        </p:txBody>
      </p:sp>
      <p:sp>
        <p:nvSpPr>
          <p:cNvPr id="3" name="Subtitle 2"/>
          <p:cNvSpPr>
            <a:spLocks noGrp="1"/>
          </p:cNvSpPr>
          <p:nvPr>
            <p:ph type="subTitle" idx="1"/>
          </p:nvPr>
        </p:nvSpPr>
        <p:spPr>
          <a:xfrm>
            <a:off x="864158" y="4285615"/>
            <a:ext cx="4032727" cy="193272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495DE698-BD2C-D3E2-B203-F0FC21E3E6AE}"/>
              </a:ext>
            </a:extLst>
          </p:cNvPr>
          <p:cNvSpPr>
            <a:spLocks noGrp="1"/>
          </p:cNvSpPr>
          <p:nvPr>
            <p:ph type="dt" sz="half" idx="10"/>
          </p:nvPr>
        </p:nvSpPr>
        <p:spPr/>
        <p:txBody>
          <a:bodyPr/>
          <a:lstStyle>
            <a:lvl1pPr>
              <a:defRPr/>
            </a:lvl1pPr>
          </a:lstStyle>
          <a:p>
            <a:pPr>
              <a:defRPr/>
            </a:pPr>
            <a:fld id="{90DDCDF8-1771-0645-AD75-2822BE4BA88B}" type="datetimeFigureOut">
              <a:rPr lang="en-US" altLang="en-US"/>
              <a:pPr>
                <a:defRPr/>
              </a:pPr>
              <a:t>9/22/22</a:t>
            </a:fld>
            <a:endParaRPr lang="en-US" altLang="en-US"/>
          </a:p>
        </p:txBody>
      </p:sp>
      <p:sp>
        <p:nvSpPr>
          <p:cNvPr id="5" name="Footer Placeholder 4">
            <a:extLst>
              <a:ext uri="{FF2B5EF4-FFF2-40B4-BE49-F238E27FC236}">
                <a16:creationId xmlns:a16="http://schemas.microsoft.com/office/drawing/2014/main" id="{BB984860-0C0E-7F40-560C-92A18FBAC52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43550B2-25DE-3D7C-DEDB-F54098196132}"/>
              </a:ext>
            </a:extLst>
          </p:cNvPr>
          <p:cNvSpPr>
            <a:spLocks noGrp="1"/>
          </p:cNvSpPr>
          <p:nvPr>
            <p:ph type="sldNum" sz="quarter" idx="12"/>
          </p:nvPr>
        </p:nvSpPr>
        <p:spPr/>
        <p:txBody>
          <a:bodyPr/>
          <a:lstStyle>
            <a:lvl1pPr>
              <a:defRPr/>
            </a:lvl1pPr>
          </a:lstStyle>
          <a:p>
            <a:fld id="{2A4672E2-6701-744D-8112-A42F0302A5C5}" type="slidenum">
              <a:rPr lang="en-US" altLang="en-US"/>
              <a:pPr/>
              <a:t>‹#›</a:t>
            </a:fld>
            <a:endParaRPr lang="en-US" altLang="en-US"/>
          </a:p>
        </p:txBody>
      </p:sp>
    </p:spTree>
    <p:extLst>
      <p:ext uri="{BB962C8B-B14F-4D97-AF65-F5344CB8AC3E}">
        <p14:creationId xmlns:p14="http://schemas.microsoft.com/office/powerpoint/2010/main" val="3281445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5084" y="4859833"/>
            <a:ext cx="4896883" cy="1502066"/>
          </a:xfrm>
        </p:spPr>
        <p:txBody>
          <a:bodyPr anchor="t"/>
          <a:lstStyle>
            <a:lvl1pPr algn="l">
              <a:defRPr sz="3300" b="1" cap="all"/>
            </a:lvl1pPr>
          </a:lstStyle>
          <a:p>
            <a:r>
              <a:rPr lang="en-US"/>
              <a:t>Click to edit Master title style</a:t>
            </a:r>
          </a:p>
        </p:txBody>
      </p:sp>
      <p:sp>
        <p:nvSpPr>
          <p:cNvPr id="3" name="Text Placeholder 2"/>
          <p:cNvSpPr>
            <a:spLocks noGrp="1"/>
          </p:cNvSpPr>
          <p:nvPr>
            <p:ph type="body" idx="1"/>
          </p:nvPr>
        </p:nvSpPr>
        <p:spPr>
          <a:xfrm>
            <a:off x="455084" y="3205463"/>
            <a:ext cx="4896883" cy="1654373"/>
          </a:xfrm>
        </p:spPr>
        <p:txBody>
          <a:bodyPr anchor="b"/>
          <a:lstStyle>
            <a:lvl1pPr marL="0" indent="0">
              <a:buNone/>
              <a:defRPr sz="1700"/>
            </a:lvl1pPr>
            <a:lvl2pPr marL="380665" indent="0">
              <a:buNone/>
              <a:defRPr sz="1500"/>
            </a:lvl2pPr>
            <a:lvl3pPr marL="761329" indent="0">
              <a:buNone/>
              <a:defRPr sz="1300"/>
            </a:lvl3pPr>
            <a:lvl4pPr marL="1141994" indent="0">
              <a:buNone/>
              <a:defRPr sz="1200"/>
            </a:lvl4pPr>
            <a:lvl5pPr marL="1522659" indent="0">
              <a:buNone/>
              <a:defRPr sz="1200"/>
            </a:lvl5pPr>
            <a:lvl6pPr marL="1903324" indent="0">
              <a:buNone/>
              <a:defRPr sz="1200"/>
            </a:lvl6pPr>
            <a:lvl7pPr marL="2283988" indent="0">
              <a:buNone/>
              <a:defRPr sz="1200"/>
            </a:lvl7pPr>
            <a:lvl8pPr marL="2664653" indent="0">
              <a:buNone/>
              <a:defRPr sz="1200"/>
            </a:lvl8pPr>
            <a:lvl9pPr marL="3045318" indent="0">
              <a:buNone/>
              <a:defRPr sz="1200"/>
            </a:lvl9pPr>
          </a:lstStyle>
          <a:p>
            <a:pPr lvl="0"/>
            <a:r>
              <a:rPr lang="en-US"/>
              <a:t>Click to edit Master text styles</a:t>
            </a:r>
          </a:p>
        </p:txBody>
      </p:sp>
      <p:sp>
        <p:nvSpPr>
          <p:cNvPr id="4" name="Rectangle 6">
            <a:extLst>
              <a:ext uri="{FF2B5EF4-FFF2-40B4-BE49-F238E27FC236}">
                <a16:creationId xmlns:a16="http://schemas.microsoft.com/office/drawing/2014/main" id="{5C19CE16-0001-EFDA-E778-27BCF74149DD}"/>
              </a:ext>
            </a:extLst>
          </p:cNvPr>
          <p:cNvSpPr>
            <a:spLocks noGrp="1" noChangeArrowheads="1"/>
          </p:cNvSpPr>
          <p:nvPr>
            <p:ph type="sldNum" sz="quarter" idx="10"/>
          </p:nvPr>
        </p:nvSpPr>
        <p:spPr>
          <a:ln/>
        </p:spPr>
        <p:txBody>
          <a:bodyPr/>
          <a:lstStyle>
            <a:lvl1pPr>
              <a:defRPr/>
            </a:lvl1pPr>
          </a:lstStyle>
          <a:p>
            <a:fld id="{0D032613-B8C6-0647-88B9-9FA97B73CB00}" type="slidenum">
              <a:rPr lang="en-GB" altLang="en-US"/>
              <a:pPr/>
              <a:t>‹#›</a:t>
            </a:fld>
            <a:endParaRPr lang="en-GB" altLang="en-US"/>
          </a:p>
        </p:txBody>
      </p:sp>
    </p:spTree>
    <p:extLst>
      <p:ext uri="{BB962C8B-B14F-4D97-AF65-F5344CB8AC3E}">
        <p14:creationId xmlns:p14="http://schemas.microsoft.com/office/powerpoint/2010/main" val="111873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38F02D1-D7F8-19BA-AF87-D8EDB274EFCB}"/>
              </a:ext>
            </a:extLst>
          </p:cNvPr>
          <p:cNvSpPr>
            <a:spLocks noGrp="1"/>
          </p:cNvSpPr>
          <p:nvPr>
            <p:ph type="dt" sz="half" idx="10"/>
          </p:nvPr>
        </p:nvSpPr>
        <p:spPr/>
        <p:txBody>
          <a:bodyPr/>
          <a:lstStyle>
            <a:lvl1pPr>
              <a:defRPr/>
            </a:lvl1pPr>
          </a:lstStyle>
          <a:p>
            <a:pPr>
              <a:defRPr/>
            </a:pPr>
            <a:fld id="{E525B788-324A-8743-9F8B-67FE0B03B996}" type="datetimeFigureOut">
              <a:rPr lang="en-US" altLang="en-US"/>
              <a:pPr>
                <a:defRPr/>
              </a:pPr>
              <a:t>9/22/22</a:t>
            </a:fld>
            <a:endParaRPr lang="en-US" altLang="en-US"/>
          </a:p>
        </p:txBody>
      </p:sp>
      <p:sp>
        <p:nvSpPr>
          <p:cNvPr id="5" name="Footer Placeholder 4">
            <a:extLst>
              <a:ext uri="{FF2B5EF4-FFF2-40B4-BE49-F238E27FC236}">
                <a16:creationId xmlns:a16="http://schemas.microsoft.com/office/drawing/2014/main" id="{02E68A1E-E73D-5DE6-5850-6020DE7A752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B732E99-D495-FD5A-AEB1-CFD0078D717B}"/>
              </a:ext>
            </a:extLst>
          </p:cNvPr>
          <p:cNvSpPr>
            <a:spLocks noGrp="1"/>
          </p:cNvSpPr>
          <p:nvPr>
            <p:ph type="sldNum" sz="quarter" idx="12"/>
          </p:nvPr>
        </p:nvSpPr>
        <p:spPr/>
        <p:txBody>
          <a:bodyPr/>
          <a:lstStyle>
            <a:lvl1pPr>
              <a:defRPr/>
            </a:lvl1pPr>
          </a:lstStyle>
          <a:p>
            <a:fld id="{C433062D-FD8B-6848-88C3-6E4F7FE755D9}" type="slidenum">
              <a:rPr lang="en-GB" altLang="en-US"/>
              <a:pPr/>
              <a:t>‹#›</a:t>
            </a:fld>
            <a:endParaRPr lang="en-GB" altLang="en-US"/>
          </a:p>
        </p:txBody>
      </p:sp>
    </p:spTree>
    <p:extLst>
      <p:ext uri="{BB962C8B-B14F-4D97-AF65-F5344CB8AC3E}">
        <p14:creationId xmlns:p14="http://schemas.microsoft.com/office/powerpoint/2010/main" val="40746011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5082" y="4859833"/>
            <a:ext cx="4896882" cy="1502066"/>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455082" y="3205461"/>
            <a:ext cx="4896882" cy="1654373"/>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9CA459D-2F0A-BCC5-C708-575864D8C91F}"/>
              </a:ext>
            </a:extLst>
          </p:cNvPr>
          <p:cNvSpPr>
            <a:spLocks noGrp="1"/>
          </p:cNvSpPr>
          <p:nvPr>
            <p:ph type="dt" sz="half" idx="10"/>
          </p:nvPr>
        </p:nvSpPr>
        <p:spPr/>
        <p:txBody>
          <a:bodyPr/>
          <a:lstStyle>
            <a:lvl1pPr>
              <a:defRPr/>
            </a:lvl1pPr>
          </a:lstStyle>
          <a:p>
            <a:pPr>
              <a:defRPr/>
            </a:pPr>
            <a:fld id="{68FCB6BA-E1A8-1A46-997C-228242AC4178}" type="datetimeFigureOut">
              <a:rPr lang="en-US" altLang="en-US"/>
              <a:pPr>
                <a:defRPr/>
              </a:pPr>
              <a:t>9/22/22</a:t>
            </a:fld>
            <a:endParaRPr lang="en-US" altLang="en-US"/>
          </a:p>
        </p:txBody>
      </p:sp>
      <p:sp>
        <p:nvSpPr>
          <p:cNvPr id="5" name="Footer Placeholder 4">
            <a:extLst>
              <a:ext uri="{FF2B5EF4-FFF2-40B4-BE49-F238E27FC236}">
                <a16:creationId xmlns:a16="http://schemas.microsoft.com/office/drawing/2014/main" id="{A39641F3-8329-5174-CEF9-CA3094A0EF1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2C752E2-0CEF-9F67-B84C-7EACABA910BD}"/>
              </a:ext>
            </a:extLst>
          </p:cNvPr>
          <p:cNvSpPr>
            <a:spLocks noGrp="1"/>
          </p:cNvSpPr>
          <p:nvPr>
            <p:ph type="sldNum" sz="quarter" idx="12"/>
          </p:nvPr>
        </p:nvSpPr>
        <p:spPr/>
        <p:txBody>
          <a:bodyPr/>
          <a:lstStyle>
            <a:lvl1pPr>
              <a:defRPr/>
            </a:lvl1pPr>
          </a:lstStyle>
          <a:p>
            <a:fld id="{CF7020BC-3938-4048-802B-C1EDF790AA51}" type="slidenum">
              <a:rPr lang="en-GB" altLang="en-US"/>
              <a:pPr/>
              <a:t>‹#›</a:t>
            </a:fld>
            <a:endParaRPr lang="en-GB" altLang="en-US"/>
          </a:p>
        </p:txBody>
      </p:sp>
    </p:spTree>
    <p:extLst>
      <p:ext uri="{BB962C8B-B14F-4D97-AF65-F5344CB8AC3E}">
        <p14:creationId xmlns:p14="http://schemas.microsoft.com/office/powerpoint/2010/main" val="16965739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288052" y="1764668"/>
            <a:ext cx="2544458" cy="499113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2928529" y="1764668"/>
            <a:ext cx="2544458" cy="499113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C56323FD-3659-C8D0-7FCC-2744C67E65FA}"/>
              </a:ext>
            </a:extLst>
          </p:cNvPr>
          <p:cNvSpPr>
            <a:spLocks noGrp="1"/>
          </p:cNvSpPr>
          <p:nvPr>
            <p:ph type="dt" sz="half" idx="10"/>
          </p:nvPr>
        </p:nvSpPr>
        <p:spPr/>
        <p:txBody>
          <a:bodyPr/>
          <a:lstStyle>
            <a:lvl1pPr>
              <a:defRPr/>
            </a:lvl1pPr>
          </a:lstStyle>
          <a:p>
            <a:pPr>
              <a:defRPr/>
            </a:pPr>
            <a:fld id="{9EA4EED0-AB5D-224D-BC61-9F023BBAF2D2}" type="datetimeFigureOut">
              <a:rPr lang="en-US" altLang="en-US"/>
              <a:pPr>
                <a:defRPr/>
              </a:pPr>
              <a:t>9/22/22</a:t>
            </a:fld>
            <a:endParaRPr lang="en-US" altLang="en-US"/>
          </a:p>
        </p:txBody>
      </p:sp>
      <p:sp>
        <p:nvSpPr>
          <p:cNvPr id="6" name="Footer Placeholder 4">
            <a:extLst>
              <a:ext uri="{FF2B5EF4-FFF2-40B4-BE49-F238E27FC236}">
                <a16:creationId xmlns:a16="http://schemas.microsoft.com/office/drawing/2014/main" id="{3A28C54D-2118-9EC7-43CE-063E41263B4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4EA2B07-A952-365D-58AB-FCCF2F311335}"/>
              </a:ext>
            </a:extLst>
          </p:cNvPr>
          <p:cNvSpPr>
            <a:spLocks noGrp="1"/>
          </p:cNvSpPr>
          <p:nvPr>
            <p:ph type="sldNum" sz="quarter" idx="12"/>
          </p:nvPr>
        </p:nvSpPr>
        <p:spPr/>
        <p:txBody>
          <a:bodyPr/>
          <a:lstStyle>
            <a:lvl1pPr>
              <a:defRPr/>
            </a:lvl1pPr>
          </a:lstStyle>
          <a:p>
            <a:fld id="{EEF7B30B-318E-EF41-9329-E7524B31CBDA}" type="slidenum">
              <a:rPr lang="en-GB" altLang="en-US"/>
              <a:pPr/>
              <a:t>‹#›</a:t>
            </a:fld>
            <a:endParaRPr lang="en-GB" altLang="en-US"/>
          </a:p>
        </p:txBody>
      </p:sp>
    </p:spTree>
    <p:extLst>
      <p:ext uri="{BB962C8B-B14F-4D97-AF65-F5344CB8AC3E}">
        <p14:creationId xmlns:p14="http://schemas.microsoft.com/office/powerpoint/2010/main" val="16333905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288054" y="1692891"/>
            <a:ext cx="2545459" cy="70551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288054" y="2398406"/>
            <a:ext cx="2545459" cy="435739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2926530" y="1692891"/>
            <a:ext cx="2546459" cy="70551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2926530" y="2398406"/>
            <a:ext cx="2546459" cy="435739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A705FB1B-0D90-6C60-3B4F-51734CC145E1}"/>
              </a:ext>
            </a:extLst>
          </p:cNvPr>
          <p:cNvSpPr>
            <a:spLocks noGrp="1"/>
          </p:cNvSpPr>
          <p:nvPr>
            <p:ph type="dt" sz="half" idx="10"/>
          </p:nvPr>
        </p:nvSpPr>
        <p:spPr/>
        <p:txBody>
          <a:bodyPr/>
          <a:lstStyle>
            <a:lvl1pPr>
              <a:defRPr/>
            </a:lvl1pPr>
          </a:lstStyle>
          <a:p>
            <a:pPr>
              <a:defRPr/>
            </a:pPr>
            <a:fld id="{CDCFA409-269F-674C-A2F7-E0ACD5AA5393}" type="datetimeFigureOut">
              <a:rPr lang="en-US" altLang="en-US"/>
              <a:pPr>
                <a:defRPr/>
              </a:pPr>
              <a:t>9/22/22</a:t>
            </a:fld>
            <a:endParaRPr lang="en-US" altLang="en-US"/>
          </a:p>
        </p:txBody>
      </p:sp>
      <p:sp>
        <p:nvSpPr>
          <p:cNvPr id="8" name="Footer Placeholder 4">
            <a:extLst>
              <a:ext uri="{FF2B5EF4-FFF2-40B4-BE49-F238E27FC236}">
                <a16:creationId xmlns:a16="http://schemas.microsoft.com/office/drawing/2014/main" id="{183CC42D-4C2A-B9A0-6B59-4A4761AA7BFA}"/>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017E455-F14E-AE55-6256-457480527D3B}"/>
              </a:ext>
            </a:extLst>
          </p:cNvPr>
          <p:cNvSpPr>
            <a:spLocks noGrp="1"/>
          </p:cNvSpPr>
          <p:nvPr>
            <p:ph type="sldNum" sz="quarter" idx="12"/>
          </p:nvPr>
        </p:nvSpPr>
        <p:spPr/>
        <p:txBody>
          <a:bodyPr/>
          <a:lstStyle>
            <a:lvl1pPr>
              <a:defRPr/>
            </a:lvl1pPr>
          </a:lstStyle>
          <a:p>
            <a:fld id="{5B5D1AD0-CFA7-F340-B7F8-1C4069140DC5}" type="slidenum">
              <a:rPr lang="en-GB" altLang="en-US"/>
              <a:pPr/>
              <a:t>‹#›</a:t>
            </a:fld>
            <a:endParaRPr lang="en-GB" altLang="en-US"/>
          </a:p>
        </p:txBody>
      </p:sp>
    </p:spTree>
    <p:extLst>
      <p:ext uri="{BB962C8B-B14F-4D97-AF65-F5344CB8AC3E}">
        <p14:creationId xmlns:p14="http://schemas.microsoft.com/office/powerpoint/2010/main" val="15421440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a:extLst>
              <a:ext uri="{FF2B5EF4-FFF2-40B4-BE49-F238E27FC236}">
                <a16:creationId xmlns:a16="http://schemas.microsoft.com/office/drawing/2014/main" id="{AE048D9D-0185-C871-33AF-698ABBE206E4}"/>
              </a:ext>
            </a:extLst>
          </p:cNvPr>
          <p:cNvSpPr>
            <a:spLocks noGrp="1"/>
          </p:cNvSpPr>
          <p:nvPr>
            <p:ph type="dt" sz="half" idx="10"/>
          </p:nvPr>
        </p:nvSpPr>
        <p:spPr/>
        <p:txBody>
          <a:bodyPr/>
          <a:lstStyle>
            <a:lvl1pPr>
              <a:defRPr/>
            </a:lvl1pPr>
          </a:lstStyle>
          <a:p>
            <a:pPr>
              <a:defRPr/>
            </a:pPr>
            <a:fld id="{517589F0-C585-6E45-A69C-864ACBC35DA5}" type="datetimeFigureOut">
              <a:rPr lang="en-US" altLang="en-US"/>
              <a:pPr>
                <a:defRPr/>
              </a:pPr>
              <a:t>9/22/22</a:t>
            </a:fld>
            <a:endParaRPr lang="en-US" altLang="en-US"/>
          </a:p>
        </p:txBody>
      </p:sp>
      <p:sp>
        <p:nvSpPr>
          <p:cNvPr id="4" name="Footer Placeholder 4">
            <a:extLst>
              <a:ext uri="{FF2B5EF4-FFF2-40B4-BE49-F238E27FC236}">
                <a16:creationId xmlns:a16="http://schemas.microsoft.com/office/drawing/2014/main" id="{5795A5FA-C26C-34D0-B29F-F17DD0EAC95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FB515484-B73F-0373-05B0-3F606586D7B3}"/>
              </a:ext>
            </a:extLst>
          </p:cNvPr>
          <p:cNvSpPr>
            <a:spLocks noGrp="1"/>
          </p:cNvSpPr>
          <p:nvPr>
            <p:ph type="sldNum" sz="quarter" idx="12"/>
          </p:nvPr>
        </p:nvSpPr>
        <p:spPr/>
        <p:txBody>
          <a:bodyPr/>
          <a:lstStyle>
            <a:lvl1pPr>
              <a:defRPr/>
            </a:lvl1pPr>
          </a:lstStyle>
          <a:p>
            <a:fld id="{FECEE548-317B-DC41-836E-DCFB7002D141}" type="slidenum">
              <a:rPr lang="en-GB" altLang="en-US"/>
              <a:pPr/>
              <a:t>‹#›</a:t>
            </a:fld>
            <a:endParaRPr lang="en-GB" altLang="en-US"/>
          </a:p>
        </p:txBody>
      </p:sp>
    </p:spTree>
    <p:extLst>
      <p:ext uri="{BB962C8B-B14F-4D97-AF65-F5344CB8AC3E}">
        <p14:creationId xmlns:p14="http://schemas.microsoft.com/office/powerpoint/2010/main" val="19837033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B17450A-88A1-5558-D10A-65BD75AA54BE}"/>
              </a:ext>
            </a:extLst>
          </p:cNvPr>
          <p:cNvSpPr>
            <a:spLocks noGrp="1"/>
          </p:cNvSpPr>
          <p:nvPr>
            <p:ph type="dt" sz="half" idx="10"/>
          </p:nvPr>
        </p:nvSpPr>
        <p:spPr/>
        <p:txBody>
          <a:bodyPr/>
          <a:lstStyle>
            <a:lvl1pPr>
              <a:defRPr/>
            </a:lvl1pPr>
          </a:lstStyle>
          <a:p>
            <a:pPr>
              <a:defRPr/>
            </a:pPr>
            <a:fld id="{F6667468-4B5A-514F-9FE5-6CDDAFE6D99A}" type="datetimeFigureOut">
              <a:rPr lang="en-US" altLang="en-US"/>
              <a:pPr>
                <a:defRPr/>
              </a:pPr>
              <a:t>9/22/22</a:t>
            </a:fld>
            <a:endParaRPr lang="en-US" altLang="en-US"/>
          </a:p>
        </p:txBody>
      </p:sp>
      <p:sp>
        <p:nvSpPr>
          <p:cNvPr id="3" name="Footer Placeholder 4">
            <a:extLst>
              <a:ext uri="{FF2B5EF4-FFF2-40B4-BE49-F238E27FC236}">
                <a16:creationId xmlns:a16="http://schemas.microsoft.com/office/drawing/2014/main" id="{52CD8F0D-F6DC-2414-A893-3C7EE239247D}"/>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6C617E8C-C326-683B-D2F5-D5C216880253}"/>
              </a:ext>
            </a:extLst>
          </p:cNvPr>
          <p:cNvSpPr>
            <a:spLocks noGrp="1"/>
          </p:cNvSpPr>
          <p:nvPr>
            <p:ph type="sldNum" sz="quarter" idx="12"/>
          </p:nvPr>
        </p:nvSpPr>
        <p:spPr/>
        <p:txBody>
          <a:bodyPr/>
          <a:lstStyle>
            <a:lvl1pPr>
              <a:defRPr/>
            </a:lvl1pPr>
          </a:lstStyle>
          <a:p>
            <a:fld id="{EA414C21-D2C1-8849-BC6C-F6C817E309A9}" type="slidenum">
              <a:rPr lang="en-GB" altLang="en-US"/>
              <a:pPr/>
              <a:t>‹#›</a:t>
            </a:fld>
            <a:endParaRPr lang="en-GB" altLang="en-US"/>
          </a:p>
        </p:txBody>
      </p:sp>
    </p:spTree>
    <p:extLst>
      <p:ext uri="{BB962C8B-B14F-4D97-AF65-F5344CB8AC3E}">
        <p14:creationId xmlns:p14="http://schemas.microsoft.com/office/powerpoint/2010/main" val="8848461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8052" y="301113"/>
            <a:ext cx="1895342" cy="1281483"/>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2252406" y="301116"/>
            <a:ext cx="3220580" cy="645468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288052" y="1582598"/>
            <a:ext cx="1895342" cy="51732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997580C9-E088-2CF7-A614-C95B3CACF8E6}"/>
              </a:ext>
            </a:extLst>
          </p:cNvPr>
          <p:cNvSpPr>
            <a:spLocks noGrp="1"/>
          </p:cNvSpPr>
          <p:nvPr>
            <p:ph type="dt" sz="half" idx="10"/>
          </p:nvPr>
        </p:nvSpPr>
        <p:spPr/>
        <p:txBody>
          <a:bodyPr/>
          <a:lstStyle>
            <a:lvl1pPr>
              <a:defRPr/>
            </a:lvl1pPr>
          </a:lstStyle>
          <a:p>
            <a:pPr>
              <a:defRPr/>
            </a:pPr>
            <a:fld id="{AD9A36F4-729F-9844-99D7-5E4DC00ABDFC}" type="datetimeFigureOut">
              <a:rPr lang="en-US" altLang="en-US"/>
              <a:pPr>
                <a:defRPr/>
              </a:pPr>
              <a:t>9/22/22</a:t>
            </a:fld>
            <a:endParaRPr lang="en-US" altLang="en-US"/>
          </a:p>
        </p:txBody>
      </p:sp>
      <p:sp>
        <p:nvSpPr>
          <p:cNvPr id="6" name="Footer Placeholder 4">
            <a:extLst>
              <a:ext uri="{FF2B5EF4-FFF2-40B4-BE49-F238E27FC236}">
                <a16:creationId xmlns:a16="http://schemas.microsoft.com/office/drawing/2014/main" id="{9855BE90-C576-0992-2D3A-CA31FDBC4F9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8578295-CB11-9E30-69A0-A08A089DC24E}"/>
              </a:ext>
            </a:extLst>
          </p:cNvPr>
          <p:cNvSpPr>
            <a:spLocks noGrp="1"/>
          </p:cNvSpPr>
          <p:nvPr>
            <p:ph type="sldNum" sz="quarter" idx="12"/>
          </p:nvPr>
        </p:nvSpPr>
        <p:spPr/>
        <p:txBody>
          <a:bodyPr/>
          <a:lstStyle>
            <a:lvl1pPr>
              <a:defRPr/>
            </a:lvl1pPr>
          </a:lstStyle>
          <a:p>
            <a:fld id="{CC1123BF-A4A9-2848-8A78-2DB063EAF5AA}" type="slidenum">
              <a:rPr lang="en-GB" altLang="en-US"/>
              <a:pPr/>
              <a:t>‹#›</a:t>
            </a:fld>
            <a:endParaRPr lang="en-GB" altLang="en-US"/>
          </a:p>
        </p:txBody>
      </p:sp>
    </p:spTree>
    <p:extLst>
      <p:ext uri="{BB962C8B-B14F-4D97-AF65-F5344CB8AC3E}">
        <p14:creationId xmlns:p14="http://schemas.microsoft.com/office/powerpoint/2010/main" val="14764056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9204" y="5293995"/>
            <a:ext cx="3456623" cy="624986"/>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129204" y="675755"/>
            <a:ext cx="3456623" cy="453771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129204" y="5918981"/>
            <a:ext cx="3456623" cy="88758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F4A09B25-B09D-5B24-A9A7-FB8C850065F9}"/>
              </a:ext>
            </a:extLst>
          </p:cNvPr>
          <p:cNvSpPr>
            <a:spLocks noGrp="1"/>
          </p:cNvSpPr>
          <p:nvPr>
            <p:ph type="dt" sz="half" idx="10"/>
          </p:nvPr>
        </p:nvSpPr>
        <p:spPr/>
        <p:txBody>
          <a:bodyPr/>
          <a:lstStyle>
            <a:lvl1pPr>
              <a:defRPr/>
            </a:lvl1pPr>
          </a:lstStyle>
          <a:p>
            <a:pPr>
              <a:defRPr/>
            </a:pPr>
            <a:fld id="{43E09EDA-2F80-6145-9AE9-2EDF92C01F7C}" type="datetimeFigureOut">
              <a:rPr lang="en-US" altLang="en-US"/>
              <a:pPr>
                <a:defRPr/>
              </a:pPr>
              <a:t>9/22/22</a:t>
            </a:fld>
            <a:endParaRPr lang="en-US" altLang="en-US"/>
          </a:p>
        </p:txBody>
      </p:sp>
      <p:sp>
        <p:nvSpPr>
          <p:cNvPr id="6" name="Footer Placeholder 4">
            <a:extLst>
              <a:ext uri="{FF2B5EF4-FFF2-40B4-BE49-F238E27FC236}">
                <a16:creationId xmlns:a16="http://schemas.microsoft.com/office/drawing/2014/main" id="{17F30679-F572-044A-F6E0-A2B0A7119EA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2753A2C-9700-7825-51A6-02E42BCEAFC8}"/>
              </a:ext>
            </a:extLst>
          </p:cNvPr>
          <p:cNvSpPr>
            <a:spLocks noGrp="1"/>
          </p:cNvSpPr>
          <p:nvPr>
            <p:ph type="sldNum" sz="quarter" idx="12"/>
          </p:nvPr>
        </p:nvSpPr>
        <p:spPr/>
        <p:txBody>
          <a:bodyPr/>
          <a:lstStyle>
            <a:lvl1pPr>
              <a:defRPr/>
            </a:lvl1pPr>
          </a:lstStyle>
          <a:p>
            <a:fld id="{C52B3DAA-D638-C443-AC44-B7D7AD4CEE01}" type="slidenum">
              <a:rPr lang="en-GB" altLang="en-US"/>
              <a:pPr/>
              <a:t>‹#›</a:t>
            </a:fld>
            <a:endParaRPr lang="en-GB" altLang="en-US"/>
          </a:p>
        </p:txBody>
      </p:sp>
    </p:spTree>
    <p:extLst>
      <p:ext uri="{BB962C8B-B14F-4D97-AF65-F5344CB8AC3E}">
        <p14:creationId xmlns:p14="http://schemas.microsoft.com/office/powerpoint/2010/main" val="29311653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9298BF1-1155-727D-9817-0100D42B64BA}"/>
              </a:ext>
            </a:extLst>
          </p:cNvPr>
          <p:cNvSpPr>
            <a:spLocks noGrp="1"/>
          </p:cNvSpPr>
          <p:nvPr>
            <p:ph type="dt" sz="half" idx="10"/>
          </p:nvPr>
        </p:nvSpPr>
        <p:spPr/>
        <p:txBody>
          <a:bodyPr/>
          <a:lstStyle>
            <a:lvl1pPr>
              <a:defRPr/>
            </a:lvl1pPr>
          </a:lstStyle>
          <a:p>
            <a:pPr>
              <a:defRPr/>
            </a:pPr>
            <a:fld id="{5B154501-DFA9-A34B-9ABC-112961A04B74}" type="datetimeFigureOut">
              <a:rPr lang="en-US" altLang="en-US"/>
              <a:pPr>
                <a:defRPr/>
              </a:pPr>
              <a:t>9/22/22</a:t>
            </a:fld>
            <a:endParaRPr lang="en-US" altLang="en-US"/>
          </a:p>
        </p:txBody>
      </p:sp>
      <p:sp>
        <p:nvSpPr>
          <p:cNvPr id="5" name="Footer Placeholder 4">
            <a:extLst>
              <a:ext uri="{FF2B5EF4-FFF2-40B4-BE49-F238E27FC236}">
                <a16:creationId xmlns:a16="http://schemas.microsoft.com/office/drawing/2014/main" id="{51E49D7B-4893-7CD7-FE0E-7A2D19CFE07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ECD988A-5CAA-B203-9AD9-51E38D78873D}"/>
              </a:ext>
            </a:extLst>
          </p:cNvPr>
          <p:cNvSpPr>
            <a:spLocks noGrp="1"/>
          </p:cNvSpPr>
          <p:nvPr>
            <p:ph type="sldNum" sz="quarter" idx="12"/>
          </p:nvPr>
        </p:nvSpPr>
        <p:spPr/>
        <p:txBody>
          <a:bodyPr/>
          <a:lstStyle>
            <a:lvl1pPr>
              <a:defRPr/>
            </a:lvl1pPr>
          </a:lstStyle>
          <a:p>
            <a:fld id="{161ADC7B-22A4-C145-985D-B1C6A1E6043B}" type="slidenum">
              <a:rPr lang="en-GB" altLang="en-US"/>
              <a:pPr/>
              <a:t>‹#›</a:t>
            </a:fld>
            <a:endParaRPr lang="en-GB" altLang="en-US"/>
          </a:p>
        </p:txBody>
      </p:sp>
    </p:spTree>
    <p:extLst>
      <p:ext uri="{BB962C8B-B14F-4D97-AF65-F5344CB8AC3E}">
        <p14:creationId xmlns:p14="http://schemas.microsoft.com/office/powerpoint/2010/main" val="889158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176752" y="302865"/>
            <a:ext cx="1296234" cy="6452932"/>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288054" y="302865"/>
            <a:ext cx="3792683" cy="6452932"/>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95832BD-D198-DE8F-0B06-99E2E3BFB7DB}"/>
              </a:ext>
            </a:extLst>
          </p:cNvPr>
          <p:cNvSpPr>
            <a:spLocks noGrp="1"/>
          </p:cNvSpPr>
          <p:nvPr>
            <p:ph type="dt" sz="half" idx="10"/>
          </p:nvPr>
        </p:nvSpPr>
        <p:spPr/>
        <p:txBody>
          <a:bodyPr/>
          <a:lstStyle>
            <a:lvl1pPr>
              <a:defRPr/>
            </a:lvl1pPr>
          </a:lstStyle>
          <a:p>
            <a:pPr>
              <a:defRPr/>
            </a:pPr>
            <a:fld id="{2F49C6CC-086E-894B-8DEB-6CF2063E461C}" type="datetimeFigureOut">
              <a:rPr lang="en-US" altLang="en-US"/>
              <a:pPr>
                <a:defRPr/>
              </a:pPr>
              <a:t>9/22/22</a:t>
            </a:fld>
            <a:endParaRPr lang="en-US" altLang="en-US"/>
          </a:p>
        </p:txBody>
      </p:sp>
      <p:sp>
        <p:nvSpPr>
          <p:cNvPr id="5" name="Footer Placeholder 4">
            <a:extLst>
              <a:ext uri="{FF2B5EF4-FFF2-40B4-BE49-F238E27FC236}">
                <a16:creationId xmlns:a16="http://schemas.microsoft.com/office/drawing/2014/main" id="{BCD22CE4-57F1-0EF3-F5CA-F7EF543ED00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F859453-1252-6196-3F5F-CAE631361B14}"/>
              </a:ext>
            </a:extLst>
          </p:cNvPr>
          <p:cNvSpPr>
            <a:spLocks noGrp="1"/>
          </p:cNvSpPr>
          <p:nvPr>
            <p:ph type="sldNum" sz="quarter" idx="12"/>
          </p:nvPr>
        </p:nvSpPr>
        <p:spPr/>
        <p:txBody>
          <a:bodyPr/>
          <a:lstStyle>
            <a:lvl1pPr>
              <a:defRPr/>
            </a:lvl1pPr>
          </a:lstStyle>
          <a:p>
            <a:fld id="{2180D8FF-6749-A14F-8F50-6A95739BE9AF}" type="slidenum">
              <a:rPr lang="en-GB" altLang="en-US"/>
              <a:pPr/>
              <a:t>‹#›</a:t>
            </a:fld>
            <a:endParaRPr lang="en-GB" altLang="en-US"/>
          </a:p>
        </p:txBody>
      </p:sp>
    </p:spTree>
    <p:extLst>
      <p:ext uri="{BB962C8B-B14F-4D97-AF65-F5344CB8AC3E}">
        <p14:creationId xmlns:p14="http://schemas.microsoft.com/office/powerpoint/2010/main" val="2099517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5072" y="1636868"/>
            <a:ext cx="2447441" cy="4844075"/>
          </a:xfrm>
        </p:spPr>
        <p:txBody>
          <a:bodyPr/>
          <a:lstStyle>
            <a:lvl1pPr>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928528" y="1636868"/>
            <a:ext cx="2447442" cy="4844075"/>
          </a:xfrm>
        </p:spPr>
        <p:txBody>
          <a:bodyPr/>
          <a:lstStyle>
            <a:lvl1pPr>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17CE55E3-55AD-81BD-27CA-D37122C2A902}"/>
              </a:ext>
            </a:extLst>
          </p:cNvPr>
          <p:cNvSpPr>
            <a:spLocks noGrp="1" noChangeArrowheads="1"/>
          </p:cNvSpPr>
          <p:nvPr>
            <p:ph type="sldNum" sz="quarter" idx="10"/>
          </p:nvPr>
        </p:nvSpPr>
        <p:spPr>
          <a:ln/>
        </p:spPr>
        <p:txBody>
          <a:bodyPr/>
          <a:lstStyle>
            <a:lvl1pPr>
              <a:defRPr/>
            </a:lvl1pPr>
          </a:lstStyle>
          <a:p>
            <a:fld id="{B6A90A22-92B2-314C-A0D2-F2A205284050}" type="slidenum">
              <a:rPr lang="en-GB" altLang="en-US"/>
              <a:pPr/>
              <a:t>‹#›</a:t>
            </a:fld>
            <a:endParaRPr lang="en-GB" altLang="en-US"/>
          </a:p>
        </p:txBody>
      </p:sp>
    </p:spTree>
    <p:extLst>
      <p:ext uri="{BB962C8B-B14F-4D97-AF65-F5344CB8AC3E}">
        <p14:creationId xmlns:p14="http://schemas.microsoft.com/office/powerpoint/2010/main" val="3309887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8053" y="302868"/>
            <a:ext cx="5184934" cy="1260475"/>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88054" y="1692888"/>
            <a:ext cx="2545459" cy="705516"/>
          </a:xfrm>
        </p:spPr>
        <p:txBody>
          <a:bodyPr anchor="b"/>
          <a:lstStyle>
            <a:lvl1pPr marL="0" indent="0">
              <a:buNone/>
              <a:defRPr sz="2000" b="1"/>
            </a:lvl1pPr>
            <a:lvl2pPr marL="380665" indent="0">
              <a:buNone/>
              <a:defRPr sz="1700" b="1"/>
            </a:lvl2pPr>
            <a:lvl3pPr marL="761329" indent="0">
              <a:buNone/>
              <a:defRPr sz="1500" b="1"/>
            </a:lvl3pPr>
            <a:lvl4pPr marL="1141994" indent="0">
              <a:buNone/>
              <a:defRPr sz="1300" b="1"/>
            </a:lvl4pPr>
            <a:lvl5pPr marL="1522659" indent="0">
              <a:buNone/>
              <a:defRPr sz="1300" b="1"/>
            </a:lvl5pPr>
            <a:lvl6pPr marL="1903324" indent="0">
              <a:buNone/>
              <a:defRPr sz="1300" b="1"/>
            </a:lvl6pPr>
            <a:lvl7pPr marL="2283988" indent="0">
              <a:buNone/>
              <a:defRPr sz="1300" b="1"/>
            </a:lvl7pPr>
            <a:lvl8pPr marL="2664653" indent="0">
              <a:buNone/>
              <a:defRPr sz="1300" b="1"/>
            </a:lvl8pPr>
            <a:lvl9pPr marL="3045318" indent="0">
              <a:buNone/>
              <a:defRPr sz="1300" b="1"/>
            </a:lvl9pPr>
          </a:lstStyle>
          <a:p>
            <a:pPr lvl="0"/>
            <a:r>
              <a:rPr lang="en-US"/>
              <a:t>Click to edit Master text styles</a:t>
            </a:r>
          </a:p>
        </p:txBody>
      </p:sp>
      <p:sp>
        <p:nvSpPr>
          <p:cNvPr id="4" name="Content Placeholder 3"/>
          <p:cNvSpPr>
            <a:spLocks noGrp="1"/>
          </p:cNvSpPr>
          <p:nvPr>
            <p:ph sz="half" idx="2"/>
          </p:nvPr>
        </p:nvSpPr>
        <p:spPr>
          <a:xfrm>
            <a:off x="288054" y="2398407"/>
            <a:ext cx="2545459" cy="4357391"/>
          </a:xfrm>
        </p:spPr>
        <p:txBody>
          <a:bodyPr/>
          <a:lstStyle>
            <a:lvl1pPr>
              <a:defRPr sz="20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926531" y="1692888"/>
            <a:ext cx="2546459" cy="705516"/>
          </a:xfrm>
        </p:spPr>
        <p:txBody>
          <a:bodyPr anchor="b"/>
          <a:lstStyle>
            <a:lvl1pPr marL="0" indent="0">
              <a:buNone/>
              <a:defRPr sz="2000" b="1"/>
            </a:lvl1pPr>
            <a:lvl2pPr marL="380665" indent="0">
              <a:buNone/>
              <a:defRPr sz="1700" b="1"/>
            </a:lvl2pPr>
            <a:lvl3pPr marL="761329" indent="0">
              <a:buNone/>
              <a:defRPr sz="1500" b="1"/>
            </a:lvl3pPr>
            <a:lvl4pPr marL="1141994" indent="0">
              <a:buNone/>
              <a:defRPr sz="1300" b="1"/>
            </a:lvl4pPr>
            <a:lvl5pPr marL="1522659" indent="0">
              <a:buNone/>
              <a:defRPr sz="1300" b="1"/>
            </a:lvl5pPr>
            <a:lvl6pPr marL="1903324" indent="0">
              <a:buNone/>
              <a:defRPr sz="1300" b="1"/>
            </a:lvl6pPr>
            <a:lvl7pPr marL="2283988" indent="0">
              <a:buNone/>
              <a:defRPr sz="1300" b="1"/>
            </a:lvl7pPr>
            <a:lvl8pPr marL="2664653" indent="0">
              <a:buNone/>
              <a:defRPr sz="1300" b="1"/>
            </a:lvl8pPr>
            <a:lvl9pPr marL="3045318" indent="0">
              <a:buNone/>
              <a:defRPr sz="1300" b="1"/>
            </a:lvl9pPr>
          </a:lstStyle>
          <a:p>
            <a:pPr lvl="0"/>
            <a:r>
              <a:rPr lang="en-US"/>
              <a:t>Click to edit Master text styles</a:t>
            </a:r>
          </a:p>
        </p:txBody>
      </p:sp>
      <p:sp>
        <p:nvSpPr>
          <p:cNvPr id="6" name="Content Placeholder 5"/>
          <p:cNvSpPr>
            <a:spLocks noGrp="1"/>
          </p:cNvSpPr>
          <p:nvPr>
            <p:ph sz="quarter" idx="4"/>
          </p:nvPr>
        </p:nvSpPr>
        <p:spPr>
          <a:xfrm>
            <a:off x="2926531" y="2398407"/>
            <a:ext cx="2546459" cy="4357391"/>
          </a:xfrm>
        </p:spPr>
        <p:txBody>
          <a:bodyPr/>
          <a:lstStyle>
            <a:lvl1pPr>
              <a:defRPr sz="20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BF315F1C-D334-0D03-202F-29AD71CFDAB9}"/>
              </a:ext>
            </a:extLst>
          </p:cNvPr>
          <p:cNvSpPr>
            <a:spLocks noGrp="1" noChangeArrowheads="1"/>
          </p:cNvSpPr>
          <p:nvPr>
            <p:ph type="sldNum" sz="quarter" idx="10"/>
          </p:nvPr>
        </p:nvSpPr>
        <p:spPr>
          <a:ln/>
        </p:spPr>
        <p:txBody>
          <a:bodyPr/>
          <a:lstStyle>
            <a:lvl1pPr>
              <a:defRPr/>
            </a:lvl1pPr>
          </a:lstStyle>
          <a:p>
            <a:fld id="{51B4C0C3-8187-8046-8477-70BFB948A638}" type="slidenum">
              <a:rPr lang="en-GB" altLang="en-US"/>
              <a:pPr/>
              <a:t>‹#›</a:t>
            </a:fld>
            <a:endParaRPr lang="en-GB" altLang="en-US"/>
          </a:p>
        </p:txBody>
      </p:sp>
    </p:spTree>
    <p:extLst>
      <p:ext uri="{BB962C8B-B14F-4D97-AF65-F5344CB8AC3E}">
        <p14:creationId xmlns:p14="http://schemas.microsoft.com/office/powerpoint/2010/main" val="3906369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a:extLst>
              <a:ext uri="{FF2B5EF4-FFF2-40B4-BE49-F238E27FC236}">
                <a16:creationId xmlns:a16="http://schemas.microsoft.com/office/drawing/2014/main" id="{5435A3B6-AF8E-9FD3-3FF5-7D3DE58486DE}"/>
              </a:ext>
            </a:extLst>
          </p:cNvPr>
          <p:cNvSpPr>
            <a:spLocks noGrp="1" noChangeArrowheads="1"/>
          </p:cNvSpPr>
          <p:nvPr>
            <p:ph type="sldNum" sz="quarter" idx="10"/>
          </p:nvPr>
        </p:nvSpPr>
        <p:spPr>
          <a:ln/>
        </p:spPr>
        <p:txBody>
          <a:bodyPr/>
          <a:lstStyle>
            <a:lvl1pPr>
              <a:defRPr/>
            </a:lvl1pPr>
          </a:lstStyle>
          <a:p>
            <a:fld id="{B1D9E543-4116-1A4F-92CE-B4A487B436C9}" type="slidenum">
              <a:rPr lang="en-GB" altLang="en-US"/>
              <a:pPr/>
              <a:t>‹#›</a:t>
            </a:fld>
            <a:endParaRPr lang="en-GB" altLang="en-US"/>
          </a:p>
        </p:txBody>
      </p:sp>
    </p:spTree>
    <p:extLst>
      <p:ext uri="{BB962C8B-B14F-4D97-AF65-F5344CB8AC3E}">
        <p14:creationId xmlns:p14="http://schemas.microsoft.com/office/powerpoint/2010/main" val="705241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AFBF4500-09A0-F78D-E14A-176549A0BB98}"/>
              </a:ext>
            </a:extLst>
          </p:cNvPr>
          <p:cNvSpPr>
            <a:spLocks noGrp="1" noChangeArrowheads="1"/>
          </p:cNvSpPr>
          <p:nvPr>
            <p:ph type="sldNum" sz="quarter" idx="10"/>
          </p:nvPr>
        </p:nvSpPr>
        <p:spPr>
          <a:ln/>
        </p:spPr>
        <p:txBody>
          <a:bodyPr/>
          <a:lstStyle>
            <a:lvl1pPr>
              <a:defRPr/>
            </a:lvl1pPr>
          </a:lstStyle>
          <a:p>
            <a:fld id="{9DBBD691-D906-8E42-B308-97201682B82C}" type="slidenum">
              <a:rPr lang="en-GB" altLang="en-US"/>
              <a:pPr/>
              <a:t>‹#›</a:t>
            </a:fld>
            <a:endParaRPr lang="en-GB" altLang="en-US"/>
          </a:p>
        </p:txBody>
      </p:sp>
    </p:spTree>
    <p:extLst>
      <p:ext uri="{BB962C8B-B14F-4D97-AF65-F5344CB8AC3E}">
        <p14:creationId xmlns:p14="http://schemas.microsoft.com/office/powerpoint/2010/main" val="4235909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8053" y="301116"/>
            <a:ext cx="1895342" cy="1281483"/>
          </a:xfrm>
        </p:spPr>
        <p:txBody>
          <a:bodyPr/>
          <a:lstStyle>
            <a:lvl1pPr algn="l">
              <a:defRPr sz="1700" b="1"/>
            </a:lvl1pPr>
          </a:lstStyle>
          <a:p>
            <a:r>
              <a:rPr lang="en-US"/>
              <a:t>Click to edit Master title style</a:t>
            </a:r>
          </a:p>
        </p:txBody>
      </p:sp>
      <p:sp>
        <p:nvSpPr>
          <p:cNvPr id="3" name="Content Placeholder 2"/>
          <p:cNvSpPr>
            <a:spLocks noGrp="1"/>
          </p:cNvSpPr>
          <p:nvPr>
            <p:ph idx="1"/>
          </p:nvPr>
        </p:nvSpPr>
        <p:spPr>
          <a:xfrm>
            <a:off x="2252408" y="301117"/>
            <a:ext cx="3220581" cy="6454683"/>
          </a:xfrm>
        </p:spPr>
        <p:txBody>
          <a:bodyPr/>
          <a:lstStyle>
            <a:lvl1pPr>
              <a:defRPr sz="2700"/>
            </a:lvl1pPr>
            <a:lvl2pPr>
              <a:defRPr sz="23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88053" y="1582601"/>
            <a:ext cx="1895342" cy="5173199"/>
          </a:xfrm>
        </p:spPr>
        <p:txBody>
          <a:bodyPr/>
          <a:lstStyle>
            <a:lvl1pPr marL="0" indent="0">
              <a:buNone/>
              <a:defRPr sz="1200"/>
            </a:lvl1pPr>
            <a:lvl2pPr marL="380665" indent="0">
              <a:buNone/>
              <a:defRPr sz="1000"/>
            </a:lvl2pPr>
            <a:lvl3pPr marL="761329" indent="0">
              <a:buNone/>
              <a:defRPr sz="800"/>
            </a:lvl3pPr>
            <a:lvl4pPr marL="1141994" indent="0">
              <a:buNone/>
              <a:defRPr sz="700"/>
            </a:lvl4pPr>
            <a:lvl5pPr marL="1522659" indent="0">
              <a:buNone/>
              <a:defRPr sz="700"/>
            </a:lvl5pPr>
            <a:lvl6pPr marL="1903324" indent="0">
              <a:buNone/>
              <a:defRPr sz="700"/>
            </a:lvl6pPr>
            <a:lvl7pPr marL="2283988" indent="0">
              <a:buNone/>
              <a:defRPr sz="700"/>
            </a:lvl7pPr>
            <a:lvl8pPr marL="2664653" indent="0">
              <a:buNone/>
              <a:defRPr sz="700"/>
            </a:lvl8pPr>
            <a:lvl9pPr marL="3045318" indent="0">
              <a:buNone/>
              <a:defRPr sz="700"/>
            </a:lvl9pPr>
          </a:lstStyle>
          <a:p>
            <a:pPr lvl="0"/>
            <a:r>
              <a:rPr lang="en-US"/>
              <a:t>Click to edit Master text styles</a:t>
            </a:r>
          </a:p>
        </p:txBody>
      </p:sp>
      <p:sp>
        <p:nvSpPr>
          <p:cNvPr id="5" name="Rectangle 6">
            <a:extLst>
              <a:ext uri="{FF2B5EF4-FFF2-40B4-BE49-F238E27FC236}">
                <a16:creationId xmlns:a16="http://schemas.microsoft.com/office/drawing/2014/main" id="{D8D00C51-616A-20AA-0DB7-86F2E4963DF4}"/>
              </a:ext>
            </a:extLst>
          </p:cNvPr>
          <p:cNvSpPr>
            <a:spLocks noGrp="1" noChangeArrowheads="1"/>
          </p:cNvSpPr>
          <p:nvPr>
            <p:ph type="sldNum" sz="quarter" idx="10"/>
          </p:nvPr>
        </p:nvSpPr>
        <p:spPr>
          <a:ln/>
        </p:spPr>
        <p:txBody>
          <a:bodyPr/>
          <a:lstStyle>
            <a:lvl1pPr>
              <a:defRPr/>
            </a:lvl1pPr>
          </a:lstStyle>
          <a:p>
            <a:fld id="{7AC40E1E-F9AC-B44E-B396-C92FCC492B57}" type="slidenum">
              <a:rPr lang="en-GB" altLang="en-US"/>
              <a:pPr/>
              <a:t>‹#›</a:t>
            </a:fld>
            <a:endParaRPr lang="en-GB" altLang="en-US"/>
          </a:p>
        </p:txBody>
      </p:sp>
    </p:spTree>
    <p:extLst>
      <p:ext uri="{BB962C8B-B14F-4D97-AF65-F5344CB8AC3E}">
        <p14:creationId xmlns:p14="http://schemas.microsoft.com/office/powerpoint/2010/main" val="2009316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9204" y="5293997"/>
            <a:ext cx="3456623" cy="624986"/>
          </a:xfrm>
        </p:spPr>
        <p:txBody>
          <a:bodyPr/>
          <a:lstStyle>
            <a:lvl1pPr algn="l">
              <a:defRPr sz="1700" b="1"/>
            </a:lvl1pPr>
          </a:lstStyle>
          <a:p>
            <a:r>
              <a:rPr lang="en-US"/>
              <a:t>Click to edit Master title style</a:t>
            </a:r>
          </a:p>
        </p:txBody>
      </p:sp>
      <p:sp>
        <p:nvSpPr>
          <p:cNvPr id="3" name="Picture Placeholder 2"/>
          <p:cNvSpPr>
            <a:spLocks noGrp="1"/>
          </p:cNvSpPr>
          <p:nvPr>
            <p:ph type="pic" idx="1"/>
          </p:nvPr>
        </p:nvSpPr>
        <p:spPr>
          <a:xfrm>
            <a:off x="1129204" y="675755"/>
            <a:ext cx="3456623" cy="4537710"/>
          </a:xfrm>
        </p:spPr>
        <p:txBody>
          <a:bodyPr/>
          <a:lstStyle>
            <a:lvl1pPr marL="0" indent="0">
              <a:buNone/>
              <a:defRPr sz="2700"/>
            </a:lvl1pPr>
            <a:lvl2pPr marL="380665" indent="0">
              <a:buNone/>
              <a:defRPr sz="2300"/>
            </a:lvl2pPr>
            <a:lvl3pPr marL="761329" indent="0">
              <a:buNone/>
              <a:defRPr sz="2000"/>
            </a:lvl3pPr>
            <a:lvl4pPr marL="1141994" indent="0">
              <a:buNone/>
              <a:defRPr sz="1700"/>
            </a:lvl4pPr>
            <a:lvl5pPr marL="1522659" indent="0">
              <a:buNone/>
              <a:defRPr sz="1700"/>
            </a:lvl5pPr>
            <a:lvl6pPr marL="1903324" indent="0">
              <a:buNone/>
              <a:defRPr sz="1700"/>
            </a:lvl6pPr>
            <a:lvl7pPr marL="2283988" indent="0">
              <a:buNone/>
              <a:defRPr sz="1700"/>
            </a:lvl7pPr>
            <a:lvl8pPr marL="2664653" indent="0">
              <a:buNone/>
              <a:defRPr sz="1700"/>
            </a:lvl8pPr>
            <a:lvl9pPr marL="3045318" indent="0">
              <a:buNone/>
              <a:defRPr sz="1700"/>
            </a:lvl9pPr>
          </a:lstStyle>
          <a:p>
            <a:pPr lvl="0"/>
            <a:endParaRPr lang="en-US" noProof="0"/>
          </a:p>
        </p:txBody>
      </p:sp>
      <p:sp>
        <p:nvSpPr>
          <p:cNvPr id="4" name="Text Placeholder 3"/>
          <p:cNvSpPr>
            <a:spLocks noGrp="1"/>
          </p:cNvSpPr>
          <p:nvPr>
            <p:ph type="body" sz="half" idx="2"/>
          </p:nvPr>
        </p:nvSpPr>
        <p:spPr>
          <a:xfrm>
            <a:off x="1129204" y="5918986"/>
            <a:ext cx="3456623" cy="887583"/>
          </a:xfrm>
        </p:spPr>
        <p:txBody>
          <a:bodyPr/>
          <a:lstStyle>
            <a:lvl1pPr marL="0" indent="0">
              <a:buNone/>
              <a:defRPr sz="1200"/>
            </a:lvl1pPr>
            <a:lvl2pPr marL="380665" indent="0">
              <a:buNone/>
              <a:defRPr sz="1000"/>
            </a:lvl2pPr>
            <a:lvl3pPr marL="761329" indent="0">
              <a:buNone/>
              <a:defRPr sz="800"/>
            </a:lvl3pPr>
            <a:lvl4pPr marL="1141994" indent="0">
              <a:buNone/>
              <a:defRPr sz="700"/>
            </a:lvl4pPr>
            <a:lvl5pPr marL="1522659" indent="0">
              <a:buNone/>
              <a:defRPr sz="700"/>
            </a:lvl5pPr>
            <a:lvl6pPr marL="1903324" indent="0">
              <a:buNone/>
              <a:defRPr sz="700"/>
            </a:lvl6pPr>
            <a:lvl7pPr marL="2283988" indent="0">
              <a:buNone/>
              <a:defRPr sz="700"/>
            </a:lvl7pPr>
            <a:lvl8pPr marL="2664653" indent="0">
              <a:buNone/>
              <a:defRPr sz="700"/>
            </a:lvl8pPr>
            <a:lvl9pPr marL="3045318" indent="0">
              <a:buNone/>
              <a:defRPr sz="700"/>
            </a:lvl9pPr>
          </a:lstStyle>
          <a:p>
            <a:pPr lvl="0"/>
            <a:r>
              <a:rPr lang="en-US"/>
              <a:t>Click to edit Master text styles</a:t>
            </a:r>
          </a:p>
        </p:txBody>
      </p:sp>
      <p:sp>
        <p:nvSpPr>
          <p:cNvPr id="5" name="Rectangle 6">
            <a:extLst>
              <a:ext uri="{FF2B5EF4-FFF2-40B4-BE49-F238E27FC236}">
                <a16:creationId xmlns:a16="http://schemas.microsoft.com/office/drawing/2014/main" id="{3FFB048C-440B-9115-A83C-1C33F5F8D9D0}"/>
              </a:ext>
            </a:extLst>
          </p:cNvPr>
          <p:cNvSpPr>
            <a:spLocks noGrp="1" noChangeArrowheads="1"/>
          </p:cNvSpPr>
          <p:nvPr>
            <p:ph type="sldNum" sz="quarter" idx="10"/>
          </p:nvPr>
        </p:nvSpPr>
        <p:spPr>
          <a:ln/>
        </p:spPr>
        <p:txBody>
          <a:bodyPr/>
          <a:lstStyle>
            <a:lvl1pPr>
              <a:defRPr/>
            </a:lvl1pPr>
          </a:lstStyle>
          <a:p>
            <a:fld id="{BCDEB92D-7F15-5C4F-A44D-C7F9499430BC}" type="slidenum">
              <a:rPr lang="en-GB" altLang="en-US"/>
              <a:pPr/>
              <a:t>‹#›</a:t>
            </a:fld>
            <a:endParaRPr lang="en-GB" altLang="en-US"/>
          </a:p>
        </p:txBody>
      </p:sp>
    </p:spTree>
    <p:extLst>
      <p:ext uri="{BB962C8B-B14F-4D97-AF65-F5344CB8AC3E}">
        <p14:creationId xmlns:p14="http://schemas.microsoft.com/office/powerpoint/2010/main" val="2504955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image" Target="../media/image4.jpe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image" Target="../media/image3.pn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38" descr="Balken">
            <a:extLst>
              <a:ext uri="{FF2B5EF4-FFF2-40B4-BE49-F238E27FC236}">
                <a16:creationId xmlns:a16="http://schemas.microsoft.com/office/drawing/2014/main" id="{73E2F854-AA2E-0DB5-31C4-61248959EB7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0175" y="958850"/>
            <a:ext cx="5487988"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a:extLst>
              <a:ext uri="{FF2B5EF4-FFF2-40B4-BE49-F238E27FC236}">
                <a16:creationId xmlns:a16="http://schemas.microsoft.com/office/drawing/2014/main" id="{DD0A0922-20EA-9BC0-13E3-4E2B95CEB68A}"/>
              </a:ext>
            </a:extLst>
          </p:cNvPr>
          <p:cNvSpPr>
            <a:spLocks noGrp="1" noChangeArrowheads="1"/>
          </p:cNvSpPr>
          <p:nvPr>
            <p:ph type="title"/>
          </p:nvPr>
        </p:nvSpPr>
        <p:spPr bwMode="gray">
          <a:xfrm>
            <a:off x="384175" y="127000"/>
            <a:ext cx="4992688"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altLang="en-US"/>
              <a:t>Titelmasterformat durch Klicken bearbeiten</a:t>
            </a:r>
          </a:p>
        </p:txBody>
      </p:sp>
      <p:sp>
        <p:nvSpPr>
          <p:cNvPr id="1028" name="Rectangle 3">
            <a:extLst>
              <a:ext uri="{FF2B5EF4-FFF2-40B4-BE49-F238E27FC236}">
                <a16:creationId xmlns:a16="http://schemas.microsoft.com/office/drawing/2014/main" id="{E8F19651-1B51-F443-CF3D-8AE5058F0DC9}"/>
              </a:ext>
            </a:extLst>
          </p:cNvPr>
          <p:cNvSpPr>
            <a:spLocks noGrp="1" noChangeArrowheads="1"/>
          </p:cNvSpPr>
          <p:nvPr>
            <p:ph type="body" idx="1"/>
          </p:nvPr>
        </p:nvSpPr>
        <p:spPr bwMode="gray">
          <a:xfrm>
            <a:off x="384175" y="1636713"/>
            <a:ext cx="4992688" cy="484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Textmasterformate durch Klicken bearbeiten</a:t>
            </a:r>
          </a:p>
          <a:p>
            <a:pPr lvl="1"/>
            <a:r>
              <a:rPr lang="en-GB" altLang="en-US"/>
              <a:t>Zweite Ebene</a:t>
            </a:r>
          </a:p>
          <a:p>
            <a:pPr lvl="2"/>
            <a:r>
              <a:rPr lang="en-GB" altLang="en-US"/>
              <a:t>Dritte Ebene</a:t>
            </a:r>
          </a:p>
          <a:p>
            <a:pPr lvl="3"/>
            <a:r>
              <a:rPr lang="en-GB" altLang="en-US"/>
              <a:t>Vierte Ebene</a:t>
            </a:r>
          </a:p>
          <a:p>
            <a:pPr lvl="4"/>
            <a:r>
              <a:rPr lang="en-GB" altLang="en-US"/>
              <a:t>Fünfte Ebene</a:t>
            </a:r>
          </a:p>
        </p:txBody>
      </p:sp>
      <p:sp>
        <p:nvSpPr>
          <p:cNvPr id="1030" name="Rectangle 6">
            <a:extLst>
              <a:ext uri="{FF2B5EF4-FFF2-40B4-BE49-F238E27FC236}">
                <a16:creationId xmlns:a16="http://schemas.microsoft.com/office/drawing/2014/main" id="{82A45F55-77DD-B4CA-AE9B-ADA4D655BB36}"/>
              </a:ext>
            </a:extLst>
          </p:cNvPr>
          <p:cNvSpPr>
            <a:spLocks noGrp="1" noChangeArrowheads="1"/>
          </p:cNvSpPr>
          <p:nvPr>
            <p:ph type="sldNum" sz="quarter" idx="4"/>
          </p:nvPr>
        </p:nvSpPr>
        <p:spPr bwMode="gray">
          <a:xfrm>
            <a:off x="158750" y="6718300"/>
            <a:ext cx="3990975" cy="411163"/>
          </a:xfrm>
          <a:prstGeom prst="rect">
            <a:avLst/>
          </a:prstGeom>
          <a:noFill/>
          <a:ln w="9525">
            <a:noFill/>
            <a:miter lim="800000"/>
            <a:headEnd/>
            <a:tailEnd/>
          </a:ln>
          <a:effectLst/>
        </p:spPr>
        <p:txBody>
          <a:bodyPr vert="horz" wrap="none" lIns="0" tIns="0" rIns="0" bIns="0" numCol="1" anchor="b" anchorCtr="0" compatLnSpc="1">
            <a:prstTxWarp prst="textNoShape">
              <a:avLst/>
            </a:prstTxWarp>
          </a:bodyPr>
          <a:lstStyle>
            <a:lvl1pPr eaLnBrk="1" hangingPunct="1">
              <a:defRPr sz="1200">
                <a:solidFill>
                  <a:schemeClr val="accent1"/>
                </a:solidFill>
                <a:latin typeface="Arial" panose="020B0604020202020204" pitchFamily="34" charset="0"/>
              </a:defRPr>
            </a:lvl1pPr>
          </a:lstStyle>
          <a:p>
            <a:fld id="{C65A6D77-A31C-7B45-B1A9-29F4AFBCAAC7}" type="slidenum">
              <a:rPr lang="en-GB" altLang="en-US"/>
              <a:pPr/>
              <a:t>‹#›</a:t>
            </a:fld>
            <a:endParaRPr lang="en-GB" altLang="en-US"/>
          </a:p>
        </p:txBody>
      </p:sp>
      <p:pic>
        <p:nvPicPr>
          <p:cNvPr id="2" name="Picture 7" descr="logo">
            <a:extLst>
              <a:ext uri="{FF2B5EF4-FFF2-40B4-BE49-F238E27FC236}">
                <a16:creationId xmlns:a16="http://schemas.microsoft.com/office/drawing/2014/main" id="{0463F8BE-A425-A8FA-0156-ADB4CD52B8E7}"/>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278313" y="6502400"/>
            <a:ext cx="1404937"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9142" r:id="rId1"/>
    <p:sldLayoutId id="2147489106" r:id="rId2"/>
    <p:sldLayoutId id="2147489107" r:id="rId3"/>
    <p:sldLayoutId id="2147489108" r:id="rId4"/>
    <p:sldLayoutId id="2147489109" r:id="rId5"/>
    <p:sldLayoutId id="2147489110" r:id="rId6"/>
    <p:sldLayoutId id="2147489111" r:id="rId7"/>
    <p:sldLayoutId id="2147489112" r:id="rId8"/>
    <p:sldLayoutId id="2147489113" r:id="rId9"/>
    <p:sldLayoutId id="2147489114" r:id="rId10"/>
    <p:sldLayoutId id="2147489115" r:id="rId11"/>
    <p:sldLayoutId id="2147489116" r:id="rId12"/>
  </p:sldLayoutIdLst>
  <p:hf hdr="0" ftr="0" dt="0"/>
  <p:txStyles>
    <p:titleStyle>
      <a:lvl1pPr algn="l" rtl="0" eaLnBrk="0" fontAlgn="base" hangingPunct="0">
        <a:spcBef>
          <a:spcPct val="0"/>
        </a:spcBef>
        <a:spcAft>
          <a:spcPct val="0"/>
        </a:spcAft>
        <a:defRPr sz="2000" b="1">
          <a:solidFill>
            <a:schemeClr val="tx1"/>
          </a:solidFill>
          <a:latin typeface="+mj-lt"/>
          <a:ea typeface="ヒラギノ角ゴ Pro W3" charset="-128"/>
          <a:cs typeface="ヒラギノ角ゴ Pro W3" charset="0"/>
        </a:defRPr>
      </a:lvl1pPr>
      <a:lvl2pPr algn="l" rtl="0" eaLnBrk="0" fontAlgn="base" hangingPunct="0">
        <a:spcBef>
          <a:spcPct val="0"/>
        </a:spcBef>
        <a:spcAft>
          <a:spcPct val="0"/>
        </a:spcAft>
        <a:defRPr sz="2000" b="1">
          <a:solidFill>
            <a:schemeClr val="tx1"/>
          </a:solidFill>
          <a:latin typeface="Arial" charset="0"/>
          <a:ea typeface="ヒラギノ角ゴ Pro W3" charset="-128"/>
          <a:cs typeface="ヒラギノ角ゴ Pro W3" charset="0"/>
        </a:defRPr>
      </a:lvl2pPr>
      <a:lvl3pPr algn="l" rtl="0" eaLnBrk="0" fontAlgn="base" hangingPunct="0">
        <a:spcBef>
          <a:spcPct val="0"/>
        </a:spcBef>
        <a:spcAft>
          <a:spcPct val="0"/>
        </a:spcAft>
        <a:defRPr sz="2000" b="1">
          <a:solidFill>
            <a:schemeClr val="tx1"/>
          </a:solidFill>
          <a:latin typeface="Arial" charset="0"/>
          <a:ea typeface="ヒラギノ角ゴ Pro W3" charset="-128"/>
          <a:cs typeface="ヒラギノ角ゴ Pro W3" charset="0"/>
        </a:defRPr>
      </a:lvl3pPr>
      <a:lvl4pPr algn="l" rtl="0" eaLnBrk="0" fontAlgn="base" hangingPunct="0">
        <a:spcBef>
          <a:spcPct val="0"/>
        </a:spcBef>
        <a:spcAft>
          <a:spcPct val="0"/>
        </a:spcAft>
        <a:defRPr sz="2000" b="1">
          <a:solidFill>
            <a:schemeClr val="tx1"/>
          </a:solidFill>
          <a:latin typeface="Arial" charset="0"/>
          <a:ea typeface="ヒラギノ角ゴ Pro W3" charset="-128"/>
          <a:cs typeface="ヒラギノ角ゴ Pro W3" charset="0"/>
        </a:defRPr>
      </a:lvl4pPr>
      <a:lvl5pPr algn="l" rtl="0" eaLnBrk="0" fontAlgn="base" hangingPunct="0">
        <a:spcBef>
          <a:spcPct val="0"/>
        </a:spcBef>
        <a:spcAft>
          <a:spcPct val="0"/>
        </a:spcAft>
        <a:defRPr sz="2000" b="1">
          <a:solidFill>
            <a:schemeClr val="tx1"/>
          </a:solidFill>
          <a:latin typeface="Arial" charset="0"/>
          <a:ea typeface="ヒラギノ角ゴ Pro W3" charset="-128"/>
          <a:cs typeface="ヒラギノ角ゴ Pro W3" charset="0"/>
        </a:defRPr>
      </a:lvl5pPr>
      <a:lvl6pPr marL="380665" algn="l" rtl="0" fontAlgn="base">
        <a:spcBef>
          <a:spcPct val="0"/>
        </a:spcBef>
        <a:spcAft>
          <a:spcPct val="0"/>
        </a:spcAft>
        <a:defRPr sz="2000" b="1">
          <a:solidFill>
            <a:schemeClr val="tx1"/>
          </a:solidFill>
          <a:latin typeface="Arial" charset="0"/>
        </a:defRPr>
      </a:lvl6pPr>
      <a:lvl7pPr marL="761329" algn="l" rtl="0" fontAlgn="base">
        <a:spcBef>
          <a:spcPct val="0"/>
        </a:spcBef>
        <a:spcAft>
          <a:spcPct val="0"/>
        </a:spcAft>
        <a:defRPr sz="2000" b="1">
          <a:solidFill>
            <a:schemeClr val="tx1"/>
          </a:solidFill>
          <a:latin typeface="Arial" charset="0"/>
        </a:defRPr>
      </a:lvl7pPr>
      <a:lvl8pPr marL="1141994" algn="l" rtl="0" fontAlgn="base">
        <a:spcBef>
          <a:spcPct val="0"/>
        </a:spcBef>
        <a:spcAft>
          <a:spcPct val="0"/>
        </a:spcAft>
        <a:defRPr sz="2000" b="1">
          <a:solidFill>
            <a:schemeClr val="tx1"/>
          </a:solidFill>
          <a:latin typeface="Arial" charset="0"/>
        </a:defRPr>
      </a:lvl8pPr>
      <a:lvl9pPr marL="1522659" algn="l" rtl="0" fontAlgn="base">
        <a:spcBef>
          <a:spcPct val="0"/>
        </a:spcBef>
        <a:spcAft>
          <a:spcPct val="0"/>
        </a:spcAft>
        <a:defRPr sz="2000" b="1">
          <a:solidFill>
            <a:schemeClr val="tx1"/>
          </a:solidFill>
          <a:latin typeface="Arial" charset="0"/>
        </a:defRPr>
      </a:lvl9pPr>
    </p:titleStyle>
    <p:bodyStyle>
      <a:lvl1pPr marL="284163" indent="-284163" algn="l" rtl="0" eaLnBrk="0" fontAlgn="base" hangingPunct="0">
        <a:lnSpc>
          <a:spcPct val="110000"/>
        </a:lnSpc>
        <a:spcBef>
          <a:spcPct val="0"/>
        </a:spcBef>
        <a:spcAft>
          <a:spcPct val="0"/>
        </a:spcAft>
        <a:buChar char="•"/>
        <a:defRPr sz="1300">
          <a:solidFill>
            <a:schemeClr val="tx1"/>
          </a:solidFill>
          <a:latin typeface="+mn-lt"/>
          <a:ea typeface="ヒラギノ角ゴ Pro W3" charset="-128"/>
          <a:cs typeface="ヒラギノ角ゴ Pro W3" charset="0"/>
        </a:defRPr>
      </a:lvl1pPr>
      <a:lvl2pPr marL="219075" indent="-217488" algn="l" rtl="0" eaLnBrk="0" fontAlgn="base" hangingPunct="0">
        <a:lnSpc>
          <a:spcPct val="110000"/>
        </a:lnSpc>
        <a:spcBef>
          <a:spcPct val="0"/>
        </a:spcBef>
        <a:spcAft>
          <a:spcPct val="0"/>
        </a:spcAft>
        <a:buChar char="•"/>
        <a:defRPr sz="1300">
          <a:solidFill>
            <a:schemeClr val="tx1"/>
          </a:solidFill>
          <a:latin typeface="+mn-lt"/>
          <a:ea typeface="ヒラギノ角ゴ Pro W3" charset="-128"/>
          <a:cs typeface="ヒラギノ角ゴ Pro W3" charset="0"/>
        </a:defRPr>
      </a:lvl2pPr>
      <a:lvl3pPr marL="438150" indent="-217488" algn="l" rtl="0" eaLnBrk="0" fontAlgn="base" hangingPunct="0">
        <a:lnSpc>
          <a:spcPct val="110000"/>
        </a:lnSpc>
        <a:spcBef>
          <a:spcPct val="0"/>
        </a:spcBef>
        <a:spcAft>
          <a:spcPct val="0"/>
        </a:spcAft>
        <a:buChar char="•"/>
        <a:defRPr sz="1300">
          <a:solidFill>
            <a:schemeClr val="tx1"/>
          </a:solidFill>
          <a:latin typeface="+mn-lt"/>
          <a:ea typeface="ヒラギノ角ゴ Pro W3" charset="-128"/>
          <a:cs typeface="ヒラギノ角ゴ Pro W3" charset="0"/>
        </a:defRPr>
      </a:lvl3pPr>
      <a:lvl4pPr marL="668338" indent="-228600" algn="l" rtl="0" eaLnBrk="0" fontAlgn="base" hangingPunct="0">
        <a:lnSpc>
          <a:spcPct val="110000"/>
        </a:lnSpc>
        <a:spcBef>
          <a:spcPct val="0"/>
        </a:spcBef>
        <a:spcAft>
          <a:spcPct val="0"/>
        </a:spcAft>
        <a:buChar char="•"/>
        <a:defRPr sz="1300">
          <a:solidFill>
            <a:schemeClr val="tx1"/>
          </a:solidFill>
          <a:latin typeface="+mn-lt"/>
          <a:ea typeface="ヒラギノ角ゴ Pro W3" charset="-128"/>
          <a:cs typeface="ヒラギノ角ゴ Pro W3" charset="0"/>
        </a:defRPr>
      </a:lvl4pPr>
      <a:lvl5pPr marL="892175" indent="-222250" algn="l" rtl="0" eaLnBrk="0" fontAlgn="base" hangingPunct="0">
        <a:lnSpc>
          <a:spcPct val="110000"/>
        </a:lnSpc>
        <a:spcBef>
          <a:spcPct val="0"/>
        </a:spcBef>
        <a:spcAft>
          <a:spcPct val="0"/>
        </a:spcAft>
        <a:buChar char="•"/>
        <a:defRPr sz="1300">
          <a:solidFill>
            <a:schemeClr val="tx1"/>
          </a:solidFill>
          <a:latin typeface="+mn-lt"/>
          <a:ea typeface="ヒラギノ角ゴ Pro W3" charset="-128"/>
          <a:cs typeface="ヒラギノ角ゴ Pro W3" charset="0"/>
        </a:defRPr>
      </a:lvl5pPr>
      <a:lvl6pPr marL="1274169" indent="-223377" algn="l" rtl="0" fontAlgn="base">
        <a:lnSpc>
          <a:spcPct val="110000"/>
        </a:lnSpc>
        <a:spcBef>
          <a:spcPct val="0"/>
        </a:spcBef>
        <a:spcAft>
          <a:spcPct val="0"/>
        </a:spcAft>
        <a:buChar char="•"/>
        <a:defRPr sz="1300">
          <a:solidFill>
            <a:schemeClr val="tx1"/>
          </a:solidFill>
          <a:latin typeface="+mn-lt"/>
        </a:defRPr>
      </a:lvl6pPr>
      <a:lvl7pPr marL="1654834" indent="-223377" algn="l" rtl="0" fontAlgn="base">
        <a:lnSpc>
          <a:spcPct val="110000"/>
        </a:lnSpc>
        <a:spcBef>
          <a:spcPct val="0"/>
        </a:spcBef>
        <a:spcAft>
          <a:spcPct val="0"/>
        </a:spcAft>
        <a:buChar char="•"/>
        <a:defRPr sz="1300">
          <a:solidFill>
            <a:schemeClr val="tx1"/>
          </a:solidFill>
          <a:latin typeface="+mn-lt"/>
        </a:defRPr>
      </a:lvl7pPr>
      <a:lvl8pPr marL="2035499" indent="-223377" algn="l" rtl="0" fontAlgn="base">
        <a:lnSpc>
          <a:spcPct val="110000"/>
        </a:lnSpc>
        <a:spcBef>
          <a:spcPct val="0"/>
        </a:spcBef>
        <a:spcAft>
          <a:spcPct val="0"/>
        </a:spcAft>
        <a:buChar char="•"/>
        <a:defRPr sz="1300">
          <a:solidFill>
            <a:schemeClr val="tx1"/>
          </a:solidFill>
          <a:latin typeface="+mn-lt"/>
        </a:defRPr>
      </a:lvl8pPr>
      <a:lvl9pPr marL="2416164" indent="-223377" algn="l" rtl="0" fontAlgn="base">
        <a:lnSpc>
          <a:spcPct val="110000"/>
        </a:lnSpc>
        <a:spcBef>
          <a:spcPct val="0"/>
        </a:spcBef>
        <a:spcAft>
          <a:spcPct val="0"/>
        </a:spcAft>
        <a:buChar char="•"/>
        <a:defRPr sz="1300">
          <a:solidFill>
            <a:schemeClr val="tx1"/>
          </a:solidFill>
          <a:latin typeface="+mn-lt"/>
        </a:defRPr>
      </a:lvl9pPr>
    </p:bodyStyle>
    <p:otherStyle>
      <a:defPPr>
        <a:defRPr lang="en-US"/>
      </a:defPPr>
      <a:lvl1pPr marL="0" algn="l" defTabSz="761329" rtl="0" eaLnBrk="1" latinLnBrk="0" hangingPunct="1">
        <a:defRPr sz="1500" kern="1200">
          <a:solidFill>
            <a:schemeClr val="tx1"/>
          </a:solidFill>
          <a:latin typeface="+mn-lt"/>
          <a:ea typeface="+mn-ea"/>
          <a:cs typeface="+mn-cs"/>
        </a:defRPr>
      </a:lvl1pPr>
      <a:lvl2pPr marL="380665" algn="l" defTabSz="761329" rtl="0" eaLnBrk="1" latinLnBrk="0" hangingPunct="1">
        <a:defRPr sz="1500" kern="1200">
          <a:solidFill>
            <a:schemeClr val="tx1"/>
          </a:solidFill>
          <a:latin typeface="+mn-lt"/>
          <a:ea typeface="+mn-ea"/>
          <a:cs typeface="+mn-cs"/>
        </a:defRPr>
      </a:lvl2pPr>
      <a:lvl3pPr marL="761329" algn="l" defTabSz="761329" rtl="0" eaLnBrk="1" latinLnBrk="0" hangingPunct="1">
        <a:defRPr sz="1500" kern="1200">
          <a:solidFill>
            <a:schemeClr val="tx1"/>
          </a:solidFill>
          <a:latin typeface="+mn-lt"/>
          <a:ea typeface="+mn-ea"/>
          <a:cs typeface="+mn-cs"/>
        </a:defRPr>
      </a:lvl3pPr>
      <a:lvl4pPr marL="1141994" algn="l" defTabSz="761329" rtl="0" eaLnBrk="1" latinLnBrk="0" hangingPunct="1">
        <a:defRPr sz="1500" kern="1200">
          <a:solidFill>
            <a:schemeClr val="tx1"/>
          </a:solidFill>
          <a:latin typeface="+mn-lt"/>
          <a:ea typeface="+mn-ea"/>
          <a:cs typeface="+mn-cs"/>
        </a:defRPr>
      </a:lvl4pPr>
      <a:lvl5pPr marL="1522659" algn="l" defTabSz="761329" rtl="0" eaLnBrk="1" latinLnBrk="0" hangingPunct="1">
        <a:defRPr sz="1500" kern="1200">
          <a:solidFill>
            <a:schemeClr val="tx1"/>
          </a:solidFill>
          <a:latin typeface="+mn-lt"/>
          <a:ea typeface="+mn-ea"/>
          <a:cs typeface="+mn-cs"/>
        </a:defRPr>
      </a:lvl5pPr>
      <a:lvl6pPr marL="1903324" algn="l" defTabSz="761329" rtl="0" eaLnBrk="1" latinLnBrk="0" hangingPunct="1">
        <a:defRPr sz="1500" kern="1200">
          <a:solidFill>
            <a:schemeClr val="tx1"/>
          </a:solidFill>
          <a:latin typeface="+mn-lt"/>
          <a:ea typeface="+mn-ea"/>
          <a:cs typeface="+mn-cs"/>
        </a:defRPr>
      </a:lvl6pPr>
      <a:lvl7pPr marL="2283988" algn="l" defTabSz="761329" rtl="0" eaLnBrk="1" latinLnBrk="0" hangingPunct="1">
        <a:defRPr sz="1500" kern="1200">
          <a:solidFill>
            <a:schemeClr val="tx1"/>
          </a:solidFill>
          <a:latin typeface="+mn-lt"/>
          <a:ea typeface="+mn-ea"/>
          <a:cs typeface="+mn-cs"/>
        </a:defRPr>
      </a:lvl7pPr>
      <a:lvl8pPr marL="2664653" algn="l" defTabSz="761329" rtl="0" eaLnBrk="1" latinLnBrk="0" hangingPunct="1">
        <a:defRPr sz="1500" kern="1200">
          <a:solidFill>
            <a:schemeClr val="tx1"/>
          </a:solidFill>
          <a:latin typeface="+mn-lt"/>
          <a:ea typeface="+mn-ea"/>
          <a:cs typeface="+mn-cs"/>
        </a:defRPr>
      </a:lvl8pPr>
      <a:lvl9pPr marL="3045318" algn="l" defTabSz="761329"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AD2964C2-63E6-7E60-62AF-B602E228ACFA}"/>
              </a:ext>
            </a:extLst>
          </p:cNvPr>
          <p:cNvSpPr>
            <a:spLocks noGrp="1" noChangeArrowheads="1"/>
          </p:cNvSpPr>
          <p:nvPr>
            <p:ph type="title"/>
          </p:nvPr>
        </p:nvSpPr>
        <p:spPr bwMode="gray">
          <a:xfrm>
            <a:off x="384175" y="127000"/>
            <a:ext cx="4992688"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altLang="en-US"/>
              <a:t>Titelmasterformat durch Klicken bearbeiten</a:t>
            </a:r>
          </a:p>
        </p:txBody>
      </p:sp>
      <p:sp>
        <p:nvSpPr>
          <p:cNvPr id="2051" name="Rectangle 3">
            <a:extLst>
              <a:ext uri="{FF2B5EF4-FFF2-40B4-BE49-F238E27FC236}">
                <a16:creationId xmlns:a16="http://schemas.microsoft.com/office/drawing/2014/main" id="{E45801A2-2EC6-5502-1E72-7B353D363095}"/>
              </a:ext>
            </a:extLst>
          </p:cNvPr>
          <p:cNvSpPr>
            <a:spLocks noGrp="1" noChangeArrowheads="1"/>
          </p:cNvSpPr>
          <p:nvPr>
            <p:ph type="body" idx="1"/>
          </p:nvPr>
        </p:nvSpPr>
        <p:spPr bwMode="gray">
          <a:xfrm>
            <a:off x="384175" y="1636713"/>
            <a:ext cx="4992688" cy="484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Textmasterformate durch Klicken bearbeiten</a:t>
            </a:r>
          </a:p>
          <a:p>
            <a:pPr lvl="1"/>
            <a:r>
              <a:rPr lang="en-GB" altLang="en-US"/>
              <a:t>Zweite Ebene</a:t>
            </a:r>
          </a:p>
          <a:p>
            <a:pPr lvl="2"/>
            <a:r>
              <a:rPr lang="en-GB" altLang="en-US"/>
              <a:t>Dritte Ebene</a:t>
            </a:r>
          </a:p>
          <a:p>
            <a:pPr lvl="3"/>
            <a:r>
              <a:rPr lang="en-GB" altLang="en-US"/>
              <a:t>Vierte Ebene</a:t>
            </a:r>
          </a:p>
          <a:p>
            <a:pPr lvl="4"/>
            <a:r>
              <a:rPr lang="en-GB" altLang="en-US"/>
              <a:t>Fünfte Ebene</a:t>
            </a:r>
          </a:p>
        </p:txBody>
      </p:sp>
      <p:sp>
        <p:nvSpPr>
          <p:cNvPr id="147460" name="Rectangle 4">
            <a:extLst>
              <a:ext uri="{FF2B5EF4-FFF2-40B4-BE49-F238E27FC236}">
                <a16:creationId xmlns:a16="http://schemas.microsoft.com/office/drawing/2014/main" id="{9833FC2A-D909-EACE-A43C-D005E2B2C092}"/>
              </a:ext>
            </a:extLst>
          </p:cNvPr>
          <p:cNvSpPr>
            <a:spLocks noGrp="1" noChangeArrowheads="1"/>
          </p:cNvSpPr>
          <p:nvPr>
            <p:ph type="sldNum" sz="quarter" idx="4"/>
          </p:nvPr>
        </p:nvSpPr>
        <p:spPr bwMode="gray">
          <a:xfrm>
            <a:off x="5424488" y="6975475"/>
            <a:ext cx="192087" cy="419100"/>
          </a:xfrm>
          <a:prstGeom prst="rect">
            <a:avLst/>
          </a:prstGeom>
          <a:noFill/>
          <a:ln w="9525">
            <a:noFill/>
            <a:miter lim="800000"/>
            <a:headEnd/>
            <a:tailEnd/>
          </a:ln>
          <a:effectLst/>
        </p:spPr>
        <p:txBody>
          <a:bodyPr vert="horz" wrap="none" lIns="0" tIns="0" rIns="0" bIns="0" numCol="1" anchor="b" anchorCtr="0" compatLnSpc="1">
            <a:prstTxWarp prst="textNoShape">
              <a:avLst/>
            </a:prstTxWarp>
          </a:bodyPr>
          <a:lstStyle>
            <a:lvl1pPr eaLnBrk="1" hangingPunct="1">
              <a:defRPr sz="1200">
                <a:solidFill>
                  <a:schemeClr val="accent1"/>
                </a:solidFill>
                <a:latin typeface="Arial" panose="020B0604020202020204" pitchFamily="34" charset="0"/>
              </a:defRPr>
            </a:lvl1pPr>
          </a:lstStyle>
          <a:p>
            <a:fld id="{99E41DDF-0105-1845-A82B-0C8D40D95197}" type="slidenum">
              <a:rPr lang="en-GB" altLang="en-US"/>
              <a:pPr/>
              <a:t>‹#›</a:t>
            </a:fld>
            <a:endParaRPr lang="en-GB" altLang="en-US"/>
          </a:p>
        </p:txBody>
      </p:sp>
      <p:pic>
        <p:nvPicPr>
          <p:cNvPr id="2053" name="Picture 21" descr="Balken">
            <a:extLst>
              <a:ext uri="{FF2B5EF4-FFF2-40B4-BE49-F238E27FC236}">
                <a16:creationId xmlns:a16="http://schemas.microsoft.com/office/drawing/2014/main" id="{A9BD5A34-95B4-B1BF-820F-98951B451088}"/>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30175" y="958850"/>
            <a:ext cx="5487988"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7" descr="logo">
            <a:extLst>
              <a:ext uri="{FF2B5EF4-FFF2-40B4-BE49-F238E27FC236}">
                <a16:creationId xmlns:a16="http://schemas.microsoft.com/office/drawing/2014/main" id="{6E26BAC9-FAD8-79A7-209A-6286AB3F1AD1}"/>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95250" y="6831013"/>
            <a:ext cx="120173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8" descr="bonprix logo">
            <a:extLst>
              <a:ext uri="{FF2B5EF4-FFF2-40B4-BE49-F238E27FC236}">
                <a16:creationId xmlns:a16="http://schemas.microsoft.com/office/drawing/2014/main" id="{6E4B34E6-03B2-1F0A-33ED-43F48745A88B}"/>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232400" y="252413"/>
            <a:ext cx="433388"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9143" r:id="rId1"/>
    <p:sldLayoutId id="2147489117" r:id="rId2"/>
    <p:sldLayoutId id="2147489118" r:id="rId3"/>
    <p:sldLayoutId id="2147489119" r:id="rId4"/>
    <p:sldLayoutId id="2147489120" r:id="rId5"/>
    <p:sldLayoutId id="2147489121" r:id="rId6"/>
    <p:sldLayoutId id="2147489122" r:id="rId7"/>
    <p:sldLayoutId id="2147489123" r:id="rId8"/>
    <p:sldLayoutId id="2147489124" r:id="rId9"/>
    <p:sldLayoutId id="2147489125" r:id="rId10"/>
    <p:sldLayoutId id="2147489126" r:id="rId11"/>
    <p:sldLayoutId id="2147489127" r:id="rId12"/>
    <p:sldLayoutId id="2147489128" r:id="rId13"/>
    <p:sldLayoutId id="2147489129" r:id="rId14"/>
    <p:sldLayoutId id="2147489130" r:id="rId15"/>
    <p:sldLayoutId id="2147489131" r:id="rId16"/>
  </p:sldLayoutIdLst>
  <p:hf hdr="0" ftr="0" dt="0"/>
  <p:txStyles>
    <p:titleStyle>
      <a:lvl1pPr algn="l" rtl="0" eaLnBrk="0" fontAlgn="base" hangingPunct="0">
        <a:spcBef>
          <a:spcPct val="0"/>
        </a:spcBef>
        <a:spcAft>
          <a:spcPct val="0"/>
        </a:spcAft>
        <a:defRPr sz="2000" b="1">
          <a:solidFill>
            <a:schemeClr val="accent1"/>
          </a:solidFill>
          <a:latin typeface="+mj-lt"/>
          <a:ea typeface="ヒラギノ角ゴ Pro W3" charset="-128"/>
          <a:cs typeface="ヒラギノ角ゴ Pro W3" charset="0"/>
        </a:defRPr>
      </a:lvl1pPr>
      <a:lvl2pPr algn="l" rtl="0" eaLnBrk="0" fontAlgn="base" hangingPunct="0">
        <a:spcBef>
          <a:spcPct val="0"/>
        </a:spcBef>
        <a:spcAft>
          <a:spcPct val="0"/>
        </a:spcAft>
        <a:defRPr sz="2000" b="1">
          <a:solidFill>
            <a:schemeClr val="accent1"/>
          </a:solidFill>
          <a:latin typeface="Arial" charset="0"/>
          <a:ea typeface="ヒラギノ角ゴ Pro W3" charset="-128"/>
          <a:cs typeface="ヒラギノ角ゴ Pro W3" charset="0"/>
        </a:defRPr>
      </a:lvl2pPr>
      <a:lvl3pPr algn="l" rtl="0" eaLnBrk="0" fontAlgn="base" hangingPunct="0">
        <a:spcBef>
          <a:spcPct val="0"/>
        </a:spcBef>
        <a:spcAft>
          <a:spcPct val="0"/>
        </a:spcAft>
        <a:defRPr sz="2000" b="1">
          <a:solidFill>
            <a:schemeClr val="accent1"/>
          </a:solidFill>
          <a:latin typeface="Arial" charset="0"/>
          <a:ea typeface="ヒラギノ角ゴ Pro W3" charset="-128"/>
          <a:cs typeface="ヒラギノ角ゴ Pro W3" charset="0"/>
        </a:defRPr>
      </a:lvl3pPr>
      <a:lvl4pPr algn="l" rtl="0" eaLnBrk="0" fontAlgn="base" hangingPunct="0">
        <a:spcBef>
          <a:spcPct val="0"/>
        </a:spcBef>
        <a:spcAft>
          <a:spcPct val="0"/>
        </a:spcAft>
        <a:defRPr sz="2000" b="1">
          <a:solidFill>
            <a:schemeClr val="accent1"/>
          </a:solidFill>
          <a:latin typeface="Arial" charset="0"/>
          <a:ea typeface="ヒラギノ角ゴ Pro W3" charset="-128"/>
          <a:cs typeface="ヒラギノ角ゴ Pro W3" charset="0"/>
        </a:defRPr>
      </a:lvl4pPr>
      <a:lvl5pPr algn="l" rtl="0" eaLnBrk="0" fontAlgn="base" hangingPunct="0">
        <a:spcBef>
          <a:spcPct val="0"/>
        </a:spcBef>
        <a:spcAft>
          <a:spcPct val="0"/>
        </a:spcAft>
        <a:defRPr sz="2000" b="1">
          <a:solidFill>
            <a:schemeClr val="accent1"/>
          </a:solidFill>
          <a:latin typeface="Arial" charset="0"/>
          <a:ea typeface="ヒラギノ角ゴ Pro W3" charset="-128"/>
          <a:cs typeface="ヒラギノ角ゴ Pro W3" charset="0"/>
        </a:defRPr>
      </a:lvl5pPr>
      <a:lvl6pPr marL="380665" algn="l" rtl="0" fontAlgn="base">
        <a:spcBef>
          <a:spcPct val="0"/>
        </a:spcBef>
        <a:spcAft>
          <a:spcPct val="0"/>
        </a:spcAft>
        <a:defRPr sz="2000" b="1">
          <a:solidFill>
            <a:schemeClr val="tx1"/>
          </a:solidFill>
          <a:latin typeface="Arial" charset="0"/>
        </a:defRPr>
      </a:lvl6pPr>
      <a:lvl7pPr marL="761329" algn="l" rtl="0" fontAlgn="base">
        <a:spcBef>
          <a:spcPct val="0"/>
        </a:spcBef>
        <a:spcAft>
          <a:spcPct val="0"/>
        </a:spcAft>
        <a:defRPr sz="2000" b="1">
          <a:solidFill>
            <a:schemeClr val="tx1"/>
          </a:solidFill>
          <a:latin typeface="Arial" charset="0"/>
        </a:defRPr>
      </a:lvl7pPr>
      <a:lvl8pPr marL="1141994" algn="l" rtl="0" fontAlgn="base">
        <a:spcBef>
          <a:spcPct val="0"/>
        </a:spcBef>
        <a:spcAft>
          <a:spcPct val="0"/>
        </a:spcAft>
        <a:defRPr sz="2000" b="1">
          <a:solidFill>
            <a:schemeClr val="tx1"/>
          </a:solidFill>
          <a:latin typeface="Arial" charset="0"/>
        </a:defRPr>
      </a:lvl8pPr>
      <a:lvl9pPr marL="1522659" algn="l" rtl="0" fontAlgn="base">
        <a:spcBef>
          <a:spcPct val="0"/>
        </a:spcBef>
        <a:spcAft>
          <a:spcPct val="0"/>
        </a:spcAft>
        <a:defRPr sz="2000" b="1">
          <a:solidFill>
            <a:schemeClr val="tx1"/>
          </a:solidFill>
          <a:latin typeface="Arial" charset="0"/>
        </a:defRPr>
      </a:lvl9pPr>
    </p:titleStyle>
    <p:bodyStyle>
      <a:lvl1pPr marL="284163" indent="-284163" algn="l" rtl="0" eaLnBrk="0" fontAlgn="base" hangingPunct="0">
        <a:lnSpc>
          <a:spcPct val="110000"/>
        </a:lnSpc>
        <a:spcBef>
          <a:spcPct val="0"/>
        </a:spcBef>
        <a:spcAft>
          <a:spcPct val="0"/>
        </a:spcAft>
        <a:buChar char="•"/>
        <a:defRPr sz="1300">
          <a:solidFill>
            <a:schemeClr val="tx1"/>
          </a:solidFill>
          <a:latin typeface="+mn-lt"/>
          <a:ea typeface="ヒラギノ角ゴ Pro W3" charset="-128"/>
          <a:cs typeface="ヒラギノ角ゴ Pro W3" charset="0"/>
        </a:defRPr>
      </a:lvl1pPr>
      <a:lvl2pPr marL="219075" indent="-217488" algn="l" rtl="0" eaLnBrk="0" fontAlgn="base" hangingPunct="0">
        <a:lnSpc>
          <a:spcPct val="110000"/>
        </a:lnSpc>
        <a:spcBef>
          <a:spcPct val="0"/>
        </a:spcBef>
        <a:spcAft>
          <a:spcPct val="0"/>
        </a:spcAft>
        <a:buChar char="•"/>
        <a:defRPr sz="1300">
          <a:solidFill>
            <a:schemeClr val="tx1"/>
          </a:solidFill>
          <a:latin typeface="+mn-lt"/>
          <a:ea typeface="ヒラギノ角ゴ Pro W3" charset="-128"/>
          <a:cs typeface="ヒラギノ角ゴ Pro W3" charset="0"/>
        </a:defRPr>
      </a:lvl2pPr>
      <a:lvl3pPr marL="438150" indent="-217488" algn="l" rtl="0" eaLnBrk="0" fontAlgn="base" hangingPunct="0">
        <a:lnSpc>
          <a:spcPct val="110000"/>
        </a:lnSpc>
        <a:spcBef>
          <a:spcPct val="0"/>
        </a:spcBef>
        <a:spcAft>
          <a:spcPct val="0"/>
        </a:spcAft>
        <a:buChar char="•"/>
        <a:defRPr sz="1300">
          <a:solidFill>
            <a:schemeClr val="tx1"/>
          </a:solidFill>
          <a:latin typeface="+mn-lt"/>
          <a:ea typeface="ヒラギノ角ゴ Pro W3" charset="-128"/>
          <a:cs typeface="ヒラギノ角ゴ Pro W3" charset="0"/>
        </a:defRPr>
      </a:lvl3pPr>
      <a:lvl4pPr marL="668338" indent="-228600" algn="l" rtl="0" eaLnBrk="0" fontAlgn="base" hangingPunct="0">
        <a:lnSpc>
          <a:spcPct val="110000"/>
        </a:lnSpc>
        <a:spcBef>
          <a:spcPct val="0"/>
        </a:spcBef>
        <a:spcAft>
          <a:spcPct val="0"/>
        </a:spcAft>
        <a:buChar char="•"/>
        <a:defRPr sz="1300">
          <a:solidFill>
            <a:schemeClr val="tx1"/>
          </a:solidFill>
          <a:latin typeface="+mn-lt"/>
          <a:ea typeface="ヒラギノ角ゴ Pro W3" charset="-128"/>
          <a:cs typeface="ヒラギノ角ゴ Pro W3" charset="0"/>
        </a:defRPr>
      </a:lvl4pPr>
      <a:lvl5pPr marL="892175" indent="-222250" algn="l" rtl="0" eaLnBrk="0" fontAlgn="base" hangingPunct="0">
        <a:lnSpc>
          <a:spcPct val="110000"/>
        </a:lnSpc>
        <a:spcBef>
          <a:spcPct val="0"/>
        </a:spcBef>
        <a:spcAft>
          <a:spcPct val="0"/>
        </a:spcAft>
        <a:buChar char="•"/>
        <a:defRPr sz="1300">
          <a:solidFill>
            <a:schemeClr val="tx1"/>
          </a:solidFill>
          <a:latin typeface="+mn-lt"/>
          <a:ea typeface="ヒラギノ角ゴ Pro W3" charset="-128"/>
          <a:cs typeface="ヒラギノ角ゴ Pro W3" charset="0"/>
        </a:defRPr>
      </a:lvl5pPr>
      <a:lvl6pPr marL="1274169" indent="-223377" algn="l" rtl="0" fontAlgn="base">
        <a:lnSpc>
          <a:spcPct val="110000"/>
        </a:lnSpc>
        <a:spcBef>
          <a:spcPct val="0"/>
        </a:spcBef>
        <a:spcAft>
          <a:spcPct val="0"/>
        </a:spcAft>
        <a:buChar char="•"/>
        <a:defRPr sz="1300">
          <a:solidFill>
            <a:schemeClr val="tx1"/>
          </a:solidFill>
          <a:latin typeface="+mn-lt"/>
        </a:defRPr>
      </a:lvl6pPr>
      <a:lvl7pPr marL="1654834" indent="-223377" algn="l" rtl="0" fontAlgn="base">
        <a:lnSpc>
          <a:spcPct val="110000"/>
        </a:lnSpc>
        <a:spcBef>
          <a:spcPct val="0"/>
        </a:spcBef>
        <a:spcAft>
          <a:spcPct val="0"/>
        </a:spcAft>
        <a:buChar char="•"/>
        <a:defRPr sz="1300">
          <a:solidFill>
            <a:schemeClr val="tx1"/>
          </a:solidFill>
          <a:latin typeface="+mn-lt"/>
        </a:defRPr>
      </a:lvl7pPr>
      <a:lvl8pPr marL="2035499" indent="-223377" algn="l" rtl="0" fontAlgn="base">
        <a:lnSpc>
          <a:spcPct val="110000"/>
        </a:lnSpc>
        <a:spcBef>
          <a:spcPct val="0"/>
        </a:spcBef>
        <a:spcAft>
          <a:spcPct val="0"/>
        </a:spcAft>
        <a:buChar char="•"/>
        <a:defRPr sz="1300">
          <a:solidFill>
            <a:schemeClr val="tx1"/>
          </a:solidFill>
          <a:latin typeface="+mn-lt"/>
        </a:defRPr>
      </a:lvl8pPr>
      <a:lvl9pPr marL="2416164" indent="-223377" algn="l" rtl="0" fontAlgn="base">
        <a:lnSpc>
          <a:spcPct val="110000"/>
        </a:lnSpc>
        <a:spcBef>
          <a:spcPct val="0"/>
        </a:spcBef>
        <a:spcAft>
          <a:spcPct val="0"/>
        </a:spcAft>
        <a:buChar char="•"/>
        <a:defRPr sz="1300">
          <a:solidFill>
            <a:schemeClr val="tx1"/>
          </a:solidFill>
          <a:latin typeface="+mn-lt"/>
        </a:defRPr>
      </a:lvl9pPr>
    </p:bodyStyle>
    <p:otherStyle>
      <a:defPPr>
        <a:defRPr lang="en-US"/>
      </a:defPPr>
      <a:lvl1pPr marL="0" algn="l" defTabSz="761329" rtl="0" eaLnBrk="1" latinLnBrk="0" hangingPunct="1">
        <a:defRPr sz="1500" kern="1200">
          <a:solidFill>
            <a:schemeClr val="tx1"/>
          </a:solidFill>
          <a:latin typeface="+mn-lt"/>
          <a:ea typeface="+mn-ea"/>
          <a:cs typeface="+mn-cs"/>
        </a:defRPr>
      </a:lvl1pPr>
      <a:lvl2pPr marL="380665" algn="l" defTabSz="761329" rtl="0" eaLnBrk="1" latinLnBrk="0" hangingPunct="1">
        <a:defRPr sz="1500" kern="1200">
          <a:solidFill>
            <a:schemeClr val="tx1"/>
          </a:solidFill>
          <a:latin typeface="+mn-lt"/>
          <a:ea typeface="+mn-ea"/>
          <a:cs typeface="+mn-cs"/>
        </a:defRPr>
      </a:lvl2pPr>
      <a:lvl3pPr marL="761329" algn="l" defTabSz="761329" rtl="0" eaLnBrk="1" latinLnBrk="0" hangingPunct="1">
        <a:defRPr sz="1500" kern="1200">
          <a:solidFill>
            <a:schemeClr val="tx1"/>
          </a:solidFill>
          <a:latin typeface="+mn-lt"/>
          <a:ea typeface="+mn-ea"/>
          <a:cs typeface="+mn-cs"/>
        </a:defRPr>
      </a:lvl3pPr>
      <a:lvl4pPr marL="1141994" algn="l" defTabSz="761329" rtl="0" eaLnBrk="1" latinLnBrk="0" hangingPunct="1">
        <a:defRPr sz="1500" kern="1200">
          <a:solidFill>
            <a:schemeClr val="tx1"/>
          </a:solidFill>
          <a:latin typeface="+mn-lt"/>
          <a:ea typeface="+mn-ea"/>
          <a:cs typeface="+mn-cs"/>
        </a:defRPr>
      </a:lvl4pPr>
      <a:lvl5pPr marL="1522659" algn="l" defTabSz="761329" rtl="0" eaLnBrk="1" latinLnBrk="0" hangingPunct="1">
        <a:defRPr sz="1500" kern="1200">
          <a:solidFill>
            <a:schemeClr val="tx1"/>
          </a:solidFill>
          <a:latin typeface="+mn-lt"/>
          <a:ea typeface="+mn-ea"/>
          <a:cs typeface="+mn-cs"/>
        </a:defRPr>
      </a:lvl5pPr>
      <a:lvl6pPr marL="1903324" algn="l" defTabSz="761329" rtl="0" eaLnBrk="1" latinLnBrk="0" hangingPunct="1">
        <a:defRPr sz="1500" kern="1200">
          <a:solidFill>
            <a:schemeClr val="tx1"/>
          </a:solidFill>
          <a:latin typeface="+mn-lt"/>
          <a:ea typeface="+mn-ea"/>
          <a:cs typeface="+mn-cs"/>
        </a:defRPr>
      </a:lvl6pPr>
      <a:lvl7pPr marL="2283988" algn="l" defTabSz="761329" rtl="0" eaLnBrk="1" latinLnBrk="0" hangingPunct="1">
        <a:defRPr sz="1500" kern="1200">
          <a:solidFill>
            <a:schemeClr val="tx1"/>
          </a:solidFill>
          <a:latin typeface="+mn-lt"/>
          <a:ea typeface="+mn-ea"/>
          <a:cs typeface="+mn-cs"/>
        </a:defRPr>
      </a:lvl7pPr>
      <a:lvl8pPr marL="2664653" algn="l" defTabSz="761329" rtl="0" eaLnBrk="1" latinLnBrk="0" hangingPunct="1">
        <a:defRPr sz="1500" kern="1200">
          <a:solidFill>
            <a:schemeClr val="tx1"/>
          </a:solidFill>
          <a:latin typeface="+mn-lt"/>
          <a:ea typeface="+mn-ea"/>
          <a:cs typeface="+mn-cs"/>
        </a:defRPr>
      </a:lvl8pPr>
      <a:lvl9pPr marL="3045318" algn="l" defTabSz="761329" rtl="0" eaLnBrk="1" latinLnBrk="0" hangingPunct="1">
        <a:defRPr sz="15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A9786B99-A29B-5D9D-989F-5795E8632B1D}"/>
              </a:ext>
            </a:extLst>
          </p:cNvPr>
          <p:cNvSpPr>
            <a:spLocks noGrp="1"/>
          </p:cNvSpPr>
          <p:nvPr>
            <p:ph type="title"/>
          </p:nvPr>
        </p:nvSpPr>
        <p:spPr bwMode="auto">
          <a:xfrm>
            <a:off x="287338" y="303213"/>
            <a:ext cx="5186362"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3075" name="Text Placeholder 2">
            <a:extLst>
              <a:ext uri="{FF2B5EF4-FFF2-40B4-BE49-F238E27FC236}">
                <a16:creationId xmlns:a16="http://schemas.microsoft.com/office/drawing/2014/main" id="{46C0AF5F-E402-734E-846B-1238B43A099F}"/>
              </a:ext>
            </a:extLst>
          </p:cNvPr>
          <p:cNvSpPr>
            <a:spLocks noGrp="1"/>
          </p:cNvSpPr>
          <p:nvPr>
            <p:ph type="body" idx="1"/>
          </p:nvPr>
        </p:nvSpPr>
        <p:spPr bwMode="auto">
          <a:xfrm>
            <a:off x="287338" y="1765300"/>
            <a:ext cx="5186362" cy="499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89BEF99B-74BC-D9B3-CE05-81CF7D51A3E8}"/>
              </a:ext>
            </a:extLst>
          </p:cNvPr>
          <p:cNvSpPr>
            <a:spLocks noGrp="1"/>
          </p:cNvSpPr>
          <p:nvPr>
            <p:ph type="dt" sz="half" idx="2"/>
          </p:nvPr>
        </p:nvSpPr>
        <p:spPr>
          <a:xfrm>
            <a:off x="287338" y="7010400"/>
            <a:ext cx="1344612" cy="401638"/>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Verdana" charset="0"/>
                <a:ea typeface="ヒラギノ角ゴ Pro W3" charset="-128"/>
              </a:defRPr>
            </a:lvl1pPr>
          </a:lstStyle>
          <a:p>
            <a:pPr>
              <a:defRPr/>
            </a:pPr>
            <a:fld id="{7BCFC805-1432-7349-BBA2-25F44208D01F}" type="datetimeFigureOut">
              <a:rPr lang="en-US" altLang="en-US"/>
              <a:pPr>
                <a:defRPr/>
              </a:pPr>
              <a:t>9/22/22</a:t>
            </a:fld>
            <a:endParaRPr lang="en-US" altLang="en-US"/>
          </a:p>
        </p:txBody>
      </p:sp>
      <p:sp>
        <p:nvSpPr>
          <p:cNvPr id="5" name="Footer Placeholder 4">
            <a:extLst>
              <a:ext uri="{FF2B5EF4-FFF2-40B4-BE49-F238E27FC236}">
                <a16:creationId xmlns:a16="http://schemas.microsoft.com/office/drawing/2014/main" id="{56A174CD-61F4-1080-7F44-D296C29C7C24}"/>
              </a:ext>
            </a:extLst>
          </p:cNvPr>
          <p:cNvSpPr>
            <a:spLocks noGrp="1"/>
          </p:cNvSpPr>
          <p:nvPr>
            <p:ph type="ftr" sz="quarter" idx="3"/>
          </p:nvPr>
        </p:nvSpPr>
        <p:spPr>
          <a:xfrm>
            <a:off x="1968500" y="7010400"/>
            <a:ext cx="1824038" cy="401638"/>
          </a:xfrm>
          <a:prstGeom prst="rect">
            <a:avLst/>
          </a:prstGeom>
        </p:spPr>
        <p:txBody>
          <a:bodyPr vert="horz" lIns="91440" tIns="45720" rIns="91440" bIns="45720" rtlCol="0" anchor="ctr"/>
          <a:lstStyle>
            <a:lvl1pPr algn="ctr" eaLnBrk="1" hangingPunct="1">
              <a:defRPr sz="1200">
                <a:solidFill>
                  <a:schemeClr val="tx1">
                    <a:tint val="75000"/>
                  </a:schemeClr>
                </a:solidFill>
                <a:latin typeface="Verdana" charset="0"/>
                <a:ea typeface="ヒラギノ角ゴ Pro W3" charset="0"/>
                <a:cs typeface="ヒラギノ角ゴ Pro W3" charset="0"/>
              </a:defRPr>
            </a:lvl1pPr>
          </a:lstStyle>
          <a:p>
            <a:pPr>
              <a:defRPr/>
            </a:pPr>
            <a:endParaRPr lang="en-US"/>
          </a:p>
        </p:txBody>
      </p:sp>
      <p:sp>
        <p:nvSpPr>
          <p:cNvPr id="6" name="Slide Number Placeholder 5">
            <a:extLst>
              <a:ext uri="{FF2B5EF4-FFF2-40B4-BE49-F238E27FC236}">
                <a16:creationId xmlns:a16="http://schemas.microsoft.com/office/drawing/2014/main" id="{2B772A3D-DFCA-AA31-B09C-B8A257ACD373}"/>
              </a:ext>
            </a:extLst>
          </p:cNvPr>
          <p:cNvSpPr>
            <a:spLocks noGrp="1"/>
          </p:cNvSpPr>
          <p:nvPr>
            <p:ph type="sldNum" sz="quarter" idx="4"/>
          </p:nvPr>
        </p:nvSpPr>
        <p:spPr>
          <a:xfrm>
            <a:off x="4129088" y="7010400"/>
            <a:ext cx="1344612" cy="401638"/>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D2A942CC-B9F2-3143-B49D-2BDD6749F2D7}"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9144" r:id="rId1"/>
    <p:sldLayoutId id="2147489132" r:id="rId2"/>
    <p:sldLayoutId id="2147489133" r:id="rId3"/>
    <p:sldLayoutId id="2147489134" r:id="rId4"/>
    <p:sldLayoutId id="2147489135" r:id="rId5"/>
    <p:sldLayoutId id="2147489136" r:id="rId6"/>
    <p:sldLayoutId id="2147489137" r:id="rId7"/>
    <p:sldLayoutId id="2147489138" r:id="rId8"/>
    <p:sldLayoutId id="2147489139" r:id="rId9"/>
    <p:sldLayoutId id="2147489140" r:id="rId10"/>
    <p:sldLayoutId id="2147489141"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xml"/><Relationship Id="rId1" Type="http://schemas.openxmlformats.org/officeDocument/2006/relationships/slideLayout" Target="../slideLayouts/slideLayout29.xml"/><Relationship Id="rId4" Type="http://schemas.openxmlformats.org/officeDocument/2006/relationships/image" Target="../media/image38.jpeg"/></Relationships>
</file>

<file path=ppt/slides/_rels/slide1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6.xml"/><Relationship Id="rId1" Type="http://schemas.openxmlformats.org/officeDocument/2006/relationships/slideLayout" Target="../slideLayouts/slideLayout29.xml"/><Relationship Id="rId4" Type="http://schemas.openxmlformats.org/officeDocument/2006/relationships/image" Target="../media/image40.jpeg"/></Relationships>
</file>

<file path=ppt/slides/_rels/slide1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7.xml"/><Relationship Id="rId1" Type="http://schemas.openxmlformats.org/officeDocument/2006/relationships/slideLayout" Target="../slideLayouts/slideLayout29.xml"/><Relationship Id="rId4" Type="http://schemas.openxmlformats.org/officeDocument/2006/relationships/image" Target="../media/image42.jpeg"/></Relationships>
</file>

<file path=ppt/slides/_rels/slide1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8.xml"/><Relationship Id="rId1" Type="http://schemas.openxmlformats.org/officeDocument/2006/relationships/slideLayout" Target="../slideLayouts/slideLayout29.xml"/><Relationship Id="rId4" Type="http://schemas.openxmlformats.org/officeDocument/2006/relationships/image" Target="../media/image50.jpeg"/></Relationships>
</file>

<file path=ppt/slides/_rels/slide1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9.xml"/><Relationship Id="rId1" Type="http://schemas.openxmlformats.org/officeDocument/2006/relationships/slideLayout" Target="../slideLayouts/slideLayout29.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1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0.xml"/><Relationship Id="rId1" Type="http://schemas.openxmlformats.org/officeDocument/2006/relationships/slideLayout" Target="../slideLayouts/slideLayout29.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s>
</file>

<file path=ppt/slides/_rels/slide1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9.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hyperlink" Target="mailto:info@shomaharbd.com" TargetMode="External"/><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jpeg"/><Relationship Id="rId12" Type="http://schemas.openxmlformats.org/officeDocument/2006/relationships/image" Target="../media/image20.png"/><Relationship Id="rId2" Type="http://schemas.openxmlformats.org/officeDocument/2006/relationships/image" Target="../media/image10.png"/><Relationship Id="rId16" Type="http://schemas.openxmlformats.org/officeDocument/2006/relationships/image" Target="../media/image24.png"/><Relationship Id="rId1" Type="http://schemas.openxmlformats.org/officeDocument/2006/relationships/slideLayout" Target="../slideLayouts/slideLayout30.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jpe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jpeg"/></Relationships>
</file>

<file path=ppt/slides/_rels/slide6.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image" Target="../media/image26.jpeg"/><Relationship Id="rId7" Type="http://schemas.openxmlformats.org/officeDocument/2006/relationships/image" Target="../media/image30.png"/><Relationship Id="rId12" Type="http://schemas.openxmlformats.org/officeDocument/2006/relationships/image" Target="../media/image35.jpeg"/><Relationship Id="rId2" Type="http://schemas.openxmlformats.org/officeDocument/2006/relationships/image" Target="../media/image25.png"/><Relationship Id="rId1" Type="http://schemas.openxmlformats.org/officeDocument/2006/relationships/slideLayout" Target="../slideLayouts/slideLayout30.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jpeg"/><Relationship Id="rId10" Type="http://schemas.openxmlformats.org/officeDocument/2006/relationships/image" Target="../media/image33.jpeg"/><Relationship Id="rId4" Type="http://schemas.openxmlformats.org/officeDocument/2006/relationships/image" Target="../media/image27.png"/><Relationship Id="rId9" Type="http://schemas.openxmlformats.org/officeDocument/2006/relationships/image" Target="../media/image32.jpeg"/></Relationships>
</file>

<file path=ppt/slides/_rels/slide7.xml.rels><?xml version="1.0" encoding="UTF-8" standalone="yes"?>
<Relationships xmlns="http://schemas.openxmlformats.org/package/2006/relationships"><Relationship Id="rId2" Type="http://schemas.openxmlformats.org/officeDocument/2006/relationships/hyperlink" Target="http://www.fourcornersbd.com/360/echo/" TargetMode="Externa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8">
            <a:extLst>
              <a:ext uri="{FF2B5EF4-FFF2-40B4-BE49-F238E27FC236}">
                <a16:creationId xmlns:a16="http://schemas.microsoft.com/office/drawing/2014/main" id="{5E9D3FAF-DDAB-DADB-09C1-0DF2C7ABCA80}"/>
              </a:ext>
            </a:extLst>
          </p:cNvPr>
          <p:cNvSpPr>
            <a:spLocks/>
          </p:cNvSpPr>
          <p:nvPr/>
        </p:nvSpPr>
        <p:spPr bwMode="auto">
          <a:xfrm>
            <a:off x="287338" y="5292725"/>
            <a:ext cx="523875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33" tIns="29974" rIns="76133" bIns="0" anchor="b"/>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de-DE" altLang="zh-TW" sz="3000">
              <a:solidFill>
                <a:schemeClr val="accent1"/>
              </a:solidFill>
              <a:latin typeface="Arial Black" panose="020B0604020202020204" pitchFamily="34" charset="0"/>
              <a:ea typeface="ヒラギノ角ゴ Pro W3" panose="020B0300000000000000" pitchFamily="34" charset="-128"/>
            </a:endParaRPr>
          </a:p>
        </p:txBody>
      </p:sp>
      <p:sp>
        <p:nvSpPr>
          <p:cNvPr id="4" name="Rectangle 3">
            <a:extLst>
              <a:ext uri="{FF2B5EF4-FFF2-40B4-BE49-F238E27FC236}">
                <a16:creationId xmlns:a16="http://schemas.microsoft.com/office/drawing/2014/main" id="{E2CBBE91-49C9-1DF8-96EF-D562DBBD167E}"/>
              </a:ext>
            </a:extLst>
          </p:cNvPr>
          <p:cNvSpPr/>
          <p:nvPr/>
        </p:nvSpPr>
        <p:spPr>
          <a:xfrm>
            <a:off x="442913" y="1146175"/>
            <a:ext cx="4876800" cy="6129338"/>
          </a:xfrm>
          <a:prstGeom prst="rect">
            <a:avLst/>
          </a:prstGeom>
          <a:solidFill>
            <a:srgbClr val="F9421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9220" name="Picture 1">
            <a:extLst>
              <a:ext uri="{FF2B5EF4-FFF2-40B4-BE49-F238E27FC236}">
                <a16:creationId xmlns:a16="http://schemas.microsoft.com/office/drawing/2014/main" id="{AA93B011-F192-358F-2D11-A76F0E679A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913" y="581025"/>
            <a:ext cx="24955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Box 3">
            <a:extLst>
              <a:ext uri="{FF2B5EF4-FFF2-40B4-BE49-F238E27FC236}">
                <a16:creationId xmlns:a16="http://schemas.microsoft.com/office/drawing/2014/main" id="{48F8EDB0-22D5-8A6E-90F8-55A512F99486}"/>
              </a:ext>
            </a:extLst>
          </p:cNvPr>
          <p:cNvSpPr txBox="1">
            <a:spLocks noChangeArrowheads="1"/>
          </p:cNvSpPr>
          <p:nvPr/>
        </p:nvSpPr>
        <p:spPr bwMode="auto">
          <a:xfrm>
            <a:off x="823913" y="3551238"/>
            <a:ext cx="4038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400" b="1">
                <a:solidFill>
                  <a:schemeClr val="bg1"/>
                </a:solidFill>
              </a:rPr>
              <a:t>Planet   People   Product   Partners</a:t>
            </a:r>
          </a:p>
          <a:p>
            <a:endParaRPr lang="en-US" altLang="en-US">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8">
            <a:extLst>
              <a:ext uri="{FF2B5EF4-FFF2-40B4-BE49-F238E27FC236}">
                <a16:creationId xmlns:a16="http://schemas.microsoft.com/office/drawing/2014/main" id="{BD8939B2-8683-FE67-578A-C71EF80FEDFF}"/>
              </a:ext>
            </a:extLst>
          </p:cNvPr>
          <p:cNvSpPr>
            <a:spLocks/>
          </p:cNvSpPr>
          <p:nvPr/>
        </p:nvSpPr>
        <p:spPr bwMode="auto">
          <a:xfrm>
            <a:off x="287338" y="5292725"/>
            <a:ext cx="523875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33" tIns="29974" rIns="76133" bIns="0" anchor="b"/>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de-DE" altLang="zh-TW" sz="1200">
              <a:solidFill>
                <a:schemeClr val="accent1"/>
              </a:solidFill>
              <a:latin typeface="Verdana" panose="020B0604030504040204" pitchFamily="34" charset="0"/>
              <a:ea typeface="ヒラギノ角ゴ Pro W3" panose="020B0300000000000000" pitchFamily="34" charset="-128"/>
            </a:endParaRPr>
          </a:p>
        </p:txBody>
      </p:sp>
      <p:sp>
        <p:nvSpPr>
          <p:cNvPr id="21507" name="Rectangle 2">
            <a:extLst>
              <a:ext uri="{FF2B5EF4-FFF2-40B4-BE49-F238E27FC236}">
                <a16:creationId xmlns:a16="http://schemas.microsoft.com/office/drawing/2014/main" id="{5C9C908A-1603-8945-2343-C41F2555A0BD}"/>
              </a:ext>
            </a:extLst>
          </p:cNvPr>
          <p:cNvSpPr>
            <a:spLocks noChangeArrowheads="1"/>
          </p:cNvSpPr>
          <p:nvPr/>
        </p:nvSpPr>
        <p:spPr bwMode="auto">
          <a:xfrm>
            <a:off x="623888" y="1597025"/>
            <a:ext cx="44180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33" tIns="38066" rIns="76133" bIns="3806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200">
              <a:latin typeface="Verdana" panose="020B0604030504040204" pitchFamily="34" charset="0"/>
              <a:ea typeface="ヒラギノ角ゴ Pro W3" panose="020B0300000000000000" pitchFamily="34" charset="-128"/>
            </a:endParaRPr>
          </a:p>
        </p:txBody>
      </p:sp>
      <p:sp>
        <p:nvSpPr>
          <p:cNvPr id="21508" name="TextBox 6">
            <a:extLst>
              <a:ext uri="{FF2B5EF4-FFF2-40B4-BE49-F238E27FC236}">
                <a16:creationId xmlns:a16="http://schemas.microsoft.com/office/drawing/2014/main" id="{086DA9B1-0EA5-FBD2-2248-71FD30939796}"/>
              </a:ext>
            </a:extLst>
          </p:cNvPr>
          <p:cNvSpPr txBox="1">
            <a:spLocks noChangeArrowheads="1"/>
          </p:cNvSpPr>
          <p:nvPr/>
        </p:nvSpPr>
        <p:spPr bwMode="auto">
          <a:xfrm>
            <a:off x="442913" y="298450"/>
            <a:ext cx="3657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33" tIns="38066" rIns="76133" bIns="3806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500" b="1">
                <a:latin typeface="Avenir Book" panose="02000503020000020003" pitchFamily="2" charset="0"/>
                <a:ea typeface="ヒラギノ角ゴ Pro W3" panose="020B0300000000000000" pitchFamily="34" charset="-128"/>
              </a:rPr>
              <a:t>Winding and </a:t>
            </a:r>
            <a:r>
              <a:rPr lang="en-US" altLang="en-US" sz="1500" b="1">
                <a:solidFill>
                  <a:srgbClr val="FE420E"/>
                </a:solidFill>
                <a:latin typeface="Avenir Book" panose="02000503020000020003" pitchFamily="2" charset="0"/>
                <a:ea typeface="ヒラギノ角ゴ Pro W3" panose="020B0300000000000000" pitchFamily="34" charset="-128"/>
              </a:rPr>
              <a:t>Knitting Section</a:t>
            </a:r>
          </a:p>
          <a:p>
            <a:pPr eaLnBrk="1" hangingPunct="1">
              <a:spcBef>
                <a:spcPct val="0"/>
              </a:spcBef>
              <a:buFontTx/>
              <a:buNone/>
            </a:pPr>
            <a:endParaRPr lang="en-US" altLang="en-US" sz="1400" b="1">
              <a:solidFill>
                <a:schemeClr val="bg1"/>
              </a:solidFill>
              <a:latin typeface="Avenir Book" panose="02000503020000020003" pitchFamily="2" charset="0"/>
              <a:ea typeface="ヒラギノ角ゴ Pro W3" panose="020B0300000000000000" pitchFamily="34" charset="-128"/>
            </a:endParaRPr>
          </a:p>
        </p:txBody>
      </p:sp>
      <p:pic>
        <p:nvPicPr>
          <p:cNvPr id="21509" name="Picture 4">
            <a:extLst>
              <a:ext uri="{FF2B5EF4-FFF2-40B4-BE49-F238E27FC236}">
                <a16:creationId xmlns:a16="http://schemas.microsoft.com/office/drawing/2014/main" id="{5178FC01-A3D1-ED9D-ECE5-FE6EDB7936B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0063" y="912813"/>
            <a:ext cx="4800600"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4" descr="IMG_20140528_011553655.jpg">
            <a:extLst>
              <a:ext uri="{FF2B5EF4-FFF2-40B4-BE49-F238E27FC236}">
                <a16:creationId xmlns:a16="http://schemas.microsoft.com/office/drawing/2014/main" id="{4AFA990F-5F9A-A5C2-4A78-C99F6810F90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4825" y="4010025"/>
            <a:ext cx="4805363" cy="281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Slide Number Placeholder 3">
            <a:extLst>
              <a:ext uri="{FF2B5EF4-FFF2-40B4-BE49-F238E27FC236}">
                <a16:creationId xmlns:a16="http://schemas.microsoft.com/office/drawing/2014/main" id="{1EAF7F90-1DBB-5F80-EB1D-3CA07D2450D2}"/>
              </a:ext>
            </a:extLst>
          </p:cNvPr>
          <p:cNvSpPr>
            <a:spLocks noGrp="1"/>
          </p:cNvSpPr>
          <p:nvPr>
            <p:ph type="sldNum" sz="quarter" idx="12"/>
          </p:nvPr>
        </p:nvSpPr>
        <p:spPr bwMode="auto">
          <a:xfrm>
            <a:off x="5089525" y="7010400"/>
            <a:ext cx="384175" cy="401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GB" altLang="en-US" sz="900" b="1">
                <a:latin typeface="Verdana" panose="020B0604030504040204" pitchFamily="34" charset="0"/>
                <a:ea typeface="ヒラギノ角ゴ Pro W3" panose="020B0300000000000000" pitchFamily="34" charset="-128"/>
              </a:rPr>
              <a:t>8</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el 8">
            <a:extLst>
              <a:ext uri="{FF2B5EF4-FFF2-40B4-BE49-F238E27FC236}">
                <a16:creationId xmlns:a16="http://schemas.microsoft.com/office/drawing/2014/main" id="{7B9BA4F7-0C4A-415F-DC3F-1C404161B41C}"/>
              </a:ext>
            </a:extLst>
          </p:cNvPr>
          <p:cNvSpPr>
            <a:spLocks/>
          </p:cNvSpPr>
          <p:nvPr/>
        </p:nvSpPr>
        <p:spPr bwMode="auto">
          <a:xfrm>
            <a:off x="287338" y="5292725"/>
            <a:ext cx="523875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33" tIns="29974" rIns="76133" bIns="0" anchor="b"/>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de-DE" altLang="zh-TW" sz="1200">
              <a:solidFill>
                <a:schemeClr val="accent1"/>
              </a:solidFill>
              <a:latin typeface="Verdana" panose="020B0604030504040204" pitchFamily="34" charset="0"/>
              <a:ea typeface="ヒラギノ角ゴ Pro W3" panose="020B0300000000000000" pitchFamily="34" charset="-128"/>
            </a:endParaRPr>
          </a:p>
        </p:txBody>
      </p:sp>
      <p:sp>
        <p:nvSpPr>
          <p:cNvPr id="23555" name="Rectangle 2">
            <a:extLst>
              <a:ext uri="{FF2B5EF4-FFF2-40B4-BE49-F238E27FC236}">
                <a16:creationId xmlns:a16="http://schemas.microsoft.com/office/drawing/2014/main" id="{F078F9F2-B606-00F6-764F-6A6B2BC8B106}"/>
              </a:ext>
            </a:extLst>
          </p:cNvPr>
          <p:cNvSpPr>
            <a:spLocks noChangeArrowheads="1"/>
          </p:cNvSpPr>
          <p:nvPr/>
        </p:nvSpPr>
        <p:spPr bwMode="auto">
          <a:xfrm>
            <a:off x="623888" y="1597025"/>
            <a:ext cx="44180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33" tIns="38066" rIns="76133" bIns="3806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200">
              <a:latin typeface="Verdana" panose="020B0604030504040204" pitchFamily="34" charset="0"/>
              <a:ea typeface="ヒラギノ角ゴ Pro W3" panose="020B0300000000000000" pitchFamily="34" charset="-128"/>
            </a:endParaRPr>
          </a:p>
        </p:txBody>
      </p:sp>
      <p:sp>
        <p:nvSpPr>
          <p:cNvPr id="23556" name="TextBox 6">
            <a:extLst>
              <a:ext uri="{FF2B5EF4-FFF2-40B4-BE49-F238E27FC236}">
                <a16:creationId xmlns:a16="http://schemas.microsoft.com/office/drawing/2014/main" id="{3EF7022D-99AF-8D7B-15F3-8F934DA29CF0}"/>
              </a:ext>
            </a:extLst>
          </p:cNvPr>
          <p:cNvSpPr txBox="1">
            <a:spLocks noChangeArrowheads="1"/>
          </p:cNvSpPr>
          <p:nvPr/>
        </p:nvSpPr>
        <p:spPr bwMode="auto">
          <a:xfrm>
            <a:off x="433388" y="292100"/>
            <a:ext cx="38306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33" tIns="38066" rIns="76133" bIns="3806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500" b="1">
                <a:latin typeface="Avenir Book" panose="02000503020000020003" pitchFamily="2" charset="0"/>
                <a:ea typeface="ヒラギノ角ゴ Pro W3" panose="020B0300000000000000" pitchFamily="34" charset="-128"/>
              </a:rPr>
              <a:t>Knitting</a:t>
            </a:r>
            <a:r>
              <a:rPr lang="en-US" altLang="en-US" sz="1500" b="1">
                <a:solidFill>
                  <a:schemeClr val="bg1"/>
                </a:solidFill>
                <a:latin typeface="Avenir Book" panose="02000503020000020003" pitchFamily="2" charset="0"/>
                <a:ea typeface="ヒラギノ角ゴ Pro W3" panose="020B0300000000000000" pitchFamily="34" charset="-128"/>
              </a:rPr>
              <a:t> </a:t>
            </a:r>
            <a:r>
              <a:rPr lang="en-US" altLang="en-US" sz="1500" b="1">
                <a:solidFill>
                  <a:srgbClr val="FE420E"/>
                </a:solidFill>
                <a:latin typeface="Avenir Book" panose="02000503020000020003" pitchFamily="2" charset="0"/>
                <a:ea typeface="ヒラギノ角ゴ Pro W3" panose="020B0300000000000000" pitchFamily="34" charset="-128"/>
              </a:rPr>
              <a:t>Section </a:t>
            </a:r>
          </a:p>
        </p:txBody>
      </p:sp>
      <p:pic>
        <p:nvPicPr>
          <p:cNvPr id="23557" name="Picture 4">
            <a:extLst>
              <a:ext uri="{FF2B5EF4-FFF2-40B4-BE49-F238E27FC236}">
                <a16:creationId xmlns:a16="http://schemas.microsoft.com/office/drawing/2014/main" id="{78F416C2-49B8-33DB-E5A6-19103CE167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650" y="795338"/>
            <a:ext cx="4800600" cy="277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2">
            <a:extLst>
              <a:ext uri="{FF2B5EF4-FFF2-40B4-BE49-F238E27FC236}">
                <a16:creationId xmlns:a16="http://schemas.microsoft.com/office/drawing/2014/main" id="{C3BDDDA6-E3DD-0C83-5F46-EBD7B8CA15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825" y="3968750"/>
            <a:ext cx="4795838" cy="286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Slide Number Placeholder 3">
            <a:extLst>
              <a:ext uri="{FF2B5EF4-FFF2-40B4-BE49-F238E27FC236}">
                <a16:creationId xmlns:a16="http://schemas.microsoft.com/office/drawing/2014/main" id="{16F6C698-3405-2B68-4E92-C30C9F6F36ED}"/>
              </a:ext>
            </a:extLst>
          </p:cNvPr>
          <p:cNvSpPr>
            <a:spLocks noGrp="1"/>
          </p:cNvSpPr>
          <p:nvPr>
            <p:ph type="sldNum" sz="quarter" idx="12"/>
          </p:nvPr>
        </p:nvSpPr>
        <p:spPr bwMode="auto">
          <a:xfrm>
            <a:off x="5041900" y="7023100"/>
            <a:ext cx="384175" cy="401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GB" altLang="en-US" sz="900" b="1">
                <a:latin typeface="Verdana" panose="020B0604030504040204" pitchFamily="34" charset="0"/>
                <a:ea typeface="ヒラギノ角ゴ Pro W3" panose="020B0300000000000000" pitchFamily="34" charset="-128"/>
              </a:rPr>
              <a:t>9</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06F95DD3-2B64-7EBC-370D-63AD4839E5E5}"/>
              </a:ext>
            </a:extLst>
          </p:cNvPr>
          <p:cNvSpPr>
            <a:spLocks noChangeArrowheads="1"/>
          </p:cNvSpPr>
          <p:nvPr/>
        </p:nvSpPr>
        <p:spPr bwMode="auto">
          <a:xfrm>
            <a:off x="623888" y="1597025"/>
            <a:ext cx="44180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33" tIns="38066" rIns="76133" bIns="3806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200">
              <a:latin typeface="Verdana" panose="020B0604030504040204" pitchFamily="34" charset="0"/>
              <a:ea typeface="ヒラギノ角ゴ Pro W3" panose="020B0300000000000000" pitchFamily="34" charset="-128"/>
            </a:endParaRPr>
          </a:p>
        </p:txBody>
      </p:sp>
      <p:sp>
        <p:nvSpPr>
          <p:cNvPr id="25603" name="TextBox 6">
            <a:extLst>
              <a:ext uri="{FF2B5EF4-FFF2-40B4-BE49-F238E27FC236}">
                <a16:creationId xmlns:a16="http://schemas.microsoft.com/office/drawing/2014/main" id="{20EAA947-40DC-43C5-ED2F-A12CF6B83784}"/>
              </a:ext>
            </a:extLst>
          </p:cNvPr>
          <p:cNvSpPr txBox="1">
            <a:spLocks noChangeArrowheads="1"/>
          </p:cNvSpPr>
          <p:nvPr/>
        </p:nvSpPr>
        <p:spPr bwMode="auto">
          <a:xfrm>
            <a:off x="419100" y="293688"/>
            <a:ext cx="3657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33" tIns="38066" rIns="76133" bIns="3806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500" b="1" dirty="0">
                <a:latin typeface="Avenir Book" panose="02000503020000020003" pitchFamily="2" charset="0"/>
                <a:ea typeface="ヒラギノ角ゴ Pro W3" panose="020B0300000000000000" pitchFamily="34" charset="-128"/>
              </a:rPr>
              <a:t>Assembling</a:t>
            </a:r>
            <a:r>
              <a:rPr lang="en-US" altLang="en-US" sz="1500" b="1" dirty="0">
                <a:solidFill>
                  <a:schemeClr val="bg1"/>
                </a:solidFill>
                <a:latin typeface="Avenir Book" panose="02000503020000020003" pitchFamily="2" charset="0"/>
                <a:ea typeface="ヒラギノ角ゴ Pro W3" panose="020B0300000000000000" pitchFamily="34" charset="-128"/>
              </a:rPr>
              <a:t> </a:t>
            </a:r>
            <a:r>
              <a:rPr lang="en-US" altLang="en-US" sz="1500" b="1" dirty="0">
                <a:solidFill>
                  <a:srgbClr val="FF420E"/>
                </a:solidFill>
                <a:latin typeface="Avenir Book" panose="02000503020000020003" pitchFamily="2" charset="0"/>
                <a:ea typeface="ヒラギノ角ゴ Pro W3" panose="020B0300000000000000" pitchFamily="34" charset="-128"/>
              </a:rPr>
              <a:t>Section (Linking)</a:t>
            </a:r>
          </a:p>
        </p:txBody>
      </p:sp>
      <p:pic>
        <p:nvPicPr>
          <p:cNvPr id="25604" name="Picture 2">
            <a:extLst>
              <a:ext uri="{FF2B5EF4-FFF2-40B4-BE49-F238E27FC236}">
                <a16:creationId xmlns:a16="http://schemas.microsoft.com/office/drawing/2014/main" id="{46A1D3BE-1662-6A58-942F-46680BC3B2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213" y="4025900"/>
            <a:ext cx="4830762"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4">
            <a:extLst>
              <a:ext uri="{FF2B5EF4-FFF2-40B4-BE49-F238E27FC236}">
                <a16:creationId xmlns:a16="http://schemas.microsoft.com/office/drawing/2014/main" id="{93C56B29-A2A3-0391-7E93-625A26B619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625" y="833438"/>
            <a:ext cx="4832350" cy="270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Slide Number Placeholder 3">
            <a:extLst>
              <a:ext uri="{FF2B5EF4-FFF2-40B4-BE49-F238E27FC236}">
                <a16:creationId xmlns:a16="http://schemas.microsoft.com/office/drawing/2014/main" id="{7830C1F2-1AC3-C31C-07C7-B5F7D1DDD90B}"/>
              </a:ext>
            </a:extLst>
          </p:cNvPr>
          <p:cNvSpPr>
            <a:spLocks noGrp="1"/>
          </p:cNvSpPr>
          <p:nvPr>
            <p:ph type="sldNum" sz="quarter" idx="12"/>
          </p:nvPr>
        </p:nvSpPr>
        <p:spPr bwMode="auto">
          <a:xfrm>
            <a:off x="4991100" y="7010400"/>
            <a:ext cx="431800" cy="401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GB" altLang="en-US" sz="900" b="1">
                <a:latin typeface="Verdana" panose="020B0604030504040204" pitchFamily="34" charset="0"/>
                <a:ea typeface="ヒラギノ角ゴ Pro W3" panose="020B0300000000000000" pitchFamily="34" charset="-128"/>
              </a:rPr>
              <a:t>10</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6">
            <a:extLst>
              <a:ext uri="{FF2B5EF4-FFF2-40B4-BE49-F238E27FC236}">
                <a16:creationId xmlns:a16="http://schemas.microsoft.com/office/drawing/2014/main" id="{1218279B-C95B-98A9-AACD-742C7ACDB0FB}"/>
              </a:ext>
            </a:extLst>
          </p:cNvPr>
          <p:cNvSpPr txBox="1">
            <a:spLocks noChangeArrowheads="1"/>
          </p:cNvSpPr>
          <p:nvPr/>
        </p:nvSpPr>
        <p:spPr bwMode="auto">
          <a:xfrm>
            <a:off x="428625" y="315913"/>
            <a:ext cx="4646613" cy="307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33" tIns="38066" rIns="76133" bIns="3806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None/>
            </a:pPr>
            <a:r>
              <a:rPr lang="en-US" altLang="en-US" sz="1500" b="1" dirty="0">
                <a:latin typeface="Avenir Book" panose="02000503020000020003" pitchFamily="2" charset="0"/>
                <a:ea typeface="ヒラギノ角ゴ Pro W3" panose="020B0300000000000000" pitchFamily="34" charset="-128"/>
              </a:rPr>
              <a:t>Assembling</a:t>
            </a:r>
            <a:r>
              <a:rPr lang="en-US" altLang="en-US" sz="1500" b="1" dirty="0">
                <a:solidFill>
                  <a:schemeClr val="bg1"/>
                </a:solidFill>
                <a:latin typeface="Avenir Book" panose="02000503020000020003" pitchFamily="2" charset="0"/>
                <a:ea typeface="ヒラギノ角ゴ Pro W3" panose="020B0300000000000000" pitchFamily="34" charset="-128"/>
              </a:rPr>
              <a:t> </a:t>
            </a:r>
            <a:r>
              <a:rPr lang="en-US" altLang="en-US" sz="1500" b="1" dirty="0">
                <a:solidFill>
                  <a:srgbClr val="FF420E"/>
                </a:solidFill>
                <a:latin typeface="Avenir Book" panose="02000503020000020003" pitchFamily="2" charset="0"/>
                <a:ea typeface="ヒラギノ角ゴ Pro W3" panose="020B0300000000000000" pitchFamily="34" charset="-128"/>
              </a:rPr>
              <a:t>Section (Trimming &amp; Mending)</a:t>
            </a:r>
          </a:p>
        </p:txBody>
      </p:sp>
      <p:pic>
        <p:nvPicPr>
          <p:cNvPr id="27651" name="Picture 2">
            <a:extLst>
              <a:ext uri="{FF2B5EF4-FFF2-40B4-BE49-F238E27FC236}">
                <a16:creationId xmlns:a16="http://schemas.microsoft.com/office/drawing/2014/main" id="{0F543486-B12F-605F-66EA-19F27EB58C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263" y="831850"/>
            <a:ext cx="484187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4">
            <a:extLst>
              <a:ext uri="{FF2B5EF4-FFF2-40B4-BE49-F238E27FC236}">
                <a16:creationId xmlns:a16="http://schemas.microsoft.com/office/drawing/2014/main" id="{0752E706-4331-E343-CF39-3E854AC319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263" y="4013200"/>
            <a:ext cx="4841875"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Slide Number Placeholder 3">
            <a:extLst>
              <a:ext uri="{FF2B5EF4-FFF2-40B4-BE49-F238E27FC236}">
                <a16:creationId xmlns:a16="http://schemas.microsoft.com/office/drawing/2014/main" id="{AC7DA672-3168-5B90-35AB-ACB66F266F57}"/>
              </a:ext>
            </a:extLst>
          </p:cNvPr>
          <p:cNvSpPr>
            <a:spLocks noGrp="1"/>
          </p:cNvSpPr>
          <p:nvPr>
            <p:ph type="sldNum" sz="quarter" idx="12"/>
          </p:nvPr>
        </p:nvSpPr>
        <p:spPr bwMode="auto">
          <a:xfrm>
            <a:off x="4991100" y="7010400"/>
            <a:ext cx="431800" cy="401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GB" altLang="en-US" sz="900" b="1">
                <a:latin typeface="Verdana" panose="020B0604030504040204" pitchFamily="34" charset="0"/>
                <a:ea typeface="ヒラギノ角ゴ Pro W3" panose="020B0300000000000000" pitchFamily="34" charset="-128"/>
              </a:rPr>
              <a:t>11</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6">
            <a:extLst>
              <a:ext uri="{FF2B5EF4-FFF2-40B4-BE49-F238E27FC236}">
                <a16:creationId xmlns:a16="http://schemas.microsoft.com/office/drawing/2014/main" id="{5A0C29D0-8C03-1A93-B5D9-84146EE1C8B0}"/>
              </a:ext>
            </a:extLst>
          </p:cNvPr>
          <p:cNvSpPr txBox="1">
            <a:spLocks noChangeArrowheads="1"/>
          </p:cNvSpPr>
          <p:nvPr/>
        </p:nvSpPr>
        <p:spPr bwMode="auto">
          <a:xfrm>
            <a:off x="512763" y="276225"/>
            <a:ext cx="3657600" cy="307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33" tIns="38066" rIns="76133" bIns="3806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500" b="1" dirty="0">
                <a:latin typeface="Avenir Book" panose="02000503020000020003" pitchFamily="2" charset="0"/>
                <a:ea typeface="ヒラギノ角ゴ Pro W3" panose="020B0300000000000000" pitchFamily="34" charset="-128"/>
              </a:rPr>
              <a:t>Finishing</a:t>
            </a:r>
            <a:r>
              <a:rPr lang="en-US" altLang="en-US" sz="1500" b="1" dirty="0">
                <a:solidFill>
                  <a:srgbClr val="FF420E"/>
                </a:solidFill>
                <a:latin typeface="Avenir Book" panose="02000503020000020003" pitchFamily="2" charset="0"/>
                <a:ea typeface="ヒラギノ角ゴ Pro W3" panose="020B0300000000000000" pitchFamily="34" charset="-128"/>
              </a:rPr>
              <a:t> Section </a:t>
            </a:r>
          </a:p>
        </p:txBody>
      </p:sp>
      <p:pic>
        <p:nvPicPr>
          <p:cNvPr id="28675" name="Picture 2">
            <a:extLst>
              <a:ext uri="{FF2B5EF4-FFF2-40B4-BE49-F238E27FC236}">
                <a16:creationId xmlns:a16="http://schemas.microsoft.com/office/drawing/2014/main" id="{C6764460-0371-2255-E109-13AD91D643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513" y="787400"/>
            <a:ext cx="4775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5">
            <a:extLst>
              <a:ext uri="{FF2B5EF4-FFF2-40B4-BE49-F238E27FC236}">
                <a16:creationId xmlns:a16="http://schemas.microsoft.com/office/drawing/2014/main" id="{A7E112C4-F6AD-4974-F606-287AC70A64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525" y="4008438"/>
            <a:ext cx="4802188"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Slide Number Placeholder 3">
            <a:extLst>
              <a:ext uri="{FF2B5EF4-FFF2-40B4-BE49-F238E27FC236}">
                <a16:creationId xmlns:a16="http://schemas.microsoft.com/office/drawing/2014/main" id="{A034FCC9-EC16-3EAB-D75A-B509F12B6CEE}"/>
              </a:ext>
            </a:extLst>
          </p:cNvPr>
          <p:cNvSpPr>
            <a:spLocks noGrp="1"/>
          </p:cNvSpPr>
          <p:nvPr>
            <p:ph type="sldNum" sz="quarter" idx="12"/>
          </p:nvPr>
        </p:nvSpPr>
        <p:spPr bwMode="auto">
          <a:xfrm>
            <a:off x="4991100" y="7010400"/>
            <a:ext cx="431800" cy="401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GB" altLang="en-US" sz="900" b="1">
                <a:latin typeface="Verdana" panose="020B0604030504040204" pitchFamily="34" charset="0"/>
                <a:ea typeface="ヒラギノ角ゴ Pro W3" panose="020B0300000000000000" pitchFamily="34" charset="-128"/>
              </a:rPr>
              <a:t>12</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7">
            <a:extLst>
              <a:ext uri="{FF2B5EF4-FFF2-40B4-BE49-F238E27FC236}">
                <a16:creationId xmlns:a16="http://schemas.microsoft.com/office/drawing/2014/main" id="{612BE2D9-5179-97DA-D1E2-872D53276E94}"/>
              </a:ext>
            </a:extLst>
          </p:cNvPr>
          <p:cNvSpPr txBox="1">
            <a:spLocks noChangeArrowheads="1"/>
          </p:cNvSpPr>
          <p:nvPr/>
        </p:nvSpPr>
        <p:spPr bwMode="auto">
          <a:xfrm>
            <a:off x="492125" y="311150"/>
            <a:ext cx="3810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33" tIns="38066" rIns="76133" bIns="3806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500" b="1" dirty="0">
                <a:latin typeface="Avenir Book" panose="02000503020000020003" pitchFamily="2" charset="0"/>
                <a:ea typeface="ヒラギノ角ゴ Pro W3" panose="020B0300000000000000" pitchFamily="34" charset="-128"/>
              </a:rPr>
              <a:t>Finishing</a:t>
            </a:r>
            <a:r>
              <a:rPr lang="en-US" altLang="en-US" sz="1500" b="1" dirty="0">
                <a:solidFill>
                  <a:srgbClr val="FF420E"/>
                </a:solidFill>
                <a:latin typeface="Avenir Book" panose="02000503020000020003" pitchFamily="2" charset="0"/>
                <a:ea typeface="ヒラギノ角ゴ Pro W3" panose="020B0300000000000000" pitchFamily="34" charset="-128"/>
              </a:rPr>
              <a:t> Section</a:t>
            </a:r>
          </a:p>
        </p:txBody>
      </p:sp>
      <p:pic>
        <p:nvPicPr>
          <p:cNvPr id="29699" name="Picture 3">
            <a:extLst>
              <a:ext uri="{FF2B5EF4-FFF2-40B4-BE49-F238E27FC236}">
                <a16:creationId xmlns:a16="http://schemas.microsoft.com/office/drawing/2014/main" id="{327B0F55-EC8D-E05F-BD33-1BF2174D9D8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9113" y="4073525"/>
            <a:ext cx="4841875"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3">
            <a:extLst>
              <a:ext uri="{FF2B5EF4-FFF2-40B4-BE49-F238E27FC236}">
                <a16:creationId xmlns:a16="http://schemas.microsoft.com/office/drawing/2014/main" id="{9EE40626-7F35-104F-E510-87CA845862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113" y="863600"/>
            <a:ext cx="4841875" cy="291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Slide Number Placeholder 3">
            <a:extLst>
              <a:ext uri="{FF2B5EF4-FFF2-40B4-BE49-F238E27FC236}">
                <a16:creationId xmlns:a16="http://schemas.microsoft.com/office/drawing/2014/main" id="{71AC0F56-A23A-7623-56CA-A02CA921A05A}"/>
              </a:ext>
            </a:extLst>
          </p:cNvPr>
          <p:cNvSpPr>
            <a:spLocks noGrp="1"/>
          </p:cNvSpPr>
          <p:nvPr>
            <p:ph type="sldNum" sz="quarter" idx="12"/>
          </p:nvPr>
        </p:nvSpPr>
        <p:spPr bwMode="auto">
          <a:xfrm>
            <a:off x="4991100" y="7010400"/>
            <a:ext cx="431800" cy="401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GB" altLang="en-US" sz="900" b="1">
                <a:latin typeface="Verdana" panose="020B0604030504040204" pitchFamily="34" charset="0"/>
                <a:ea typeface="ヒラギノ角ゴ Pro W3" panose="020B0300000000000000" pitchFamily="34" charset="-128"/>
              </a:rPr>
              <a:t>13</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el 8">
            <a:extLst>
              <a:ext uri="{FF2B5EF4-FFF2-40B4-BE49-F238E27FC236}">
                <a16:creationId xmlns:a16="http://schemas.microsoft.com/office/drawing/2014/main" id="{C21F124C-723D-D007-0F22-2CEC6FF071F0}"/>
              </a:ext>
            </a:extLst>
          </p:cNvPr>
          <p:cNvSpPr>
            <a:spLocks/>
          </p:cNvSpPr>
          <p:nvPr/>
        </p:nvSpPr>
        <p:spPr bwMode="auto">
          <a:xfrm>
            <a:off x="287338" y="5292725"/>
            <a:ext cx="523875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33" tIns="29974" rIns="76133" bIns="0" anchor="b"/>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de-DE" altLang="zh-TW" sz="3000">
              <a:solidFill>
                <a:schemeClr val="accent1"/>
              </a:solidFill>
              <a:latin typeface="Arial Black" panose="020B0604020202020204" pitchFamily="34" charset="0"/>
              <a:ea typeface="ヒラギノ角ゴ Pro W3" panose="020B0300000000000000" pitchFamily="34" charset="-128"/>
            </a:endParaRPr>
          </a:p>
        </p:txBody>
      </p:sp>
      <p:sp>
        <p:nvSpPr>
          <p:cNvPr id="30723" name="Rectangle 2">
            <a:extLst>
              <a:ext uri="{FF2B5EF4-FFF2-40B4-BE49-F238E27FC236}">
                <a16:creationId xmlns:a16="http://schemas.microsoft.com/office/drawing/2014/main" id="{89C0C5C7-92C6-3845-3805-C1857D19EFDA}"/>
              </a:ext>
            </a:extLst>
          </p:cNvPr>
          <p:cNvSpPr>
            <a:spLocks noChangeArrowheads="1"/>
          </p:cNvSpPr>
          <p:nvPr/>
        </p:nvSpPr>
        <p:spPr bwMode="auto">
          <a:xfrm>
            <a:off x="623888" y="1597025"/>
            <a:ext cx="441801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33" tIns="38066" rIns="76133" bIns="3806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000">
              <a:latin typeface="Verdana" panose="020B0604030504040204" pitchFamily="34" charset="0"/>
              <a:ea typeface="ヒラギノ角ゴ Pro W3" panose="020B0300000000000000" pitchFamily="34" charset="-128"/>
            </a:endParaRPr>
          </a:p>
        </p:txBody>
      </p:sp>
      <p:sp>
        <p:nvSpPr>
          <p:cNvPr id="30724" name="TextBox 6">
            <a:extLst>
              <a:ext uri="{FF2B5EF4-FFF2-40B4-BE49-F238E27FC236}">
                <a16:creationId xmlns:a16="http://schemas.microsoft.com/office/drawing/2014/main" id="{35857807-9154-EF55-D953-7144EF5F2FB6}"/>
              </a:ext>
            </a:extLst>
          </p:cNvPr>
          <p:cNvSpPr txBox="1">
            <a:spLocks noChangeArrowheads="1"/>
          </p:cNvSpPr>
          <p:nvPr/>
        </p:nvSpPr>
        <p:spPr bwMode="auto">
          <a:xfrm>
            <a:off x="442913" y="354013"/>
            <a:ext cx="34290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33" tIns="38066" rIns="76133" bIns="3806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400" b="1">
                <a:latin typeface="Avenir Book" panose="02000503020000020003" pitchFamily="2" charset="0"/>
                <a:ea typeface="ヒラギノ角ゴ Pro W3" panose="020B0300000000000000" pitchFamily="34" charset="-128"/>
              </a:rPr>
              <a:t>Effluent Treatment </a:t>
            </a:r>
            <a:r>
              <a:rPr lang="en-US" altLang="en-US" sz="1400" b="1">
                <a:solidFill>
                  <a:srgbClr val="FF420E"/>
                </a:solidFill>
                <a:latin typeface="Avenir Book" panose="02000503020000020003" pitchFamily="2" charset="0"/>
                <a:ea typeface="ヒラギノ角ゴ Pro W3" panose="020B0300000000000000" pitchFamily="34" charset="-128"/>
              </a:rPr>
              <a:t>Plant (ETP)</a:t>
            </a:r>
          </a:p>
          <a:p>
            <a:pPr eaLnBrk="1" hangingPunct="1">
              <a:spcBef>
                <a:spcPct val="0"/>
              </a:spcBef>
              <a:buFontTx/>
              <a:buNone/>
            </a:pPr>
            <a:endParaRPr lang="en-US" altLang="en-US" sz="1200" b="1">
              <a:solidFill>
                <a:schemeClr val="bg1"/>
              </a:solidFill>
              <a:latin typeface="Verdana" panose="020B0604030504040204" pitchFamily="34" charset="0"/>
              <a:ea typeface="ヒラギノ角ゴ Pro W3" panose="020B0300000000000000" pitchFamily="34" charset="-128"/>
            </a:endParaRPr>
          </a:p>
        </p:txBody>
      </p:sp>
      <p:sp>
        <p:nvSpPr>
          <p:cNvPr id="30725" name="Rectangle 3">
            <a:extLst>
              <a:ext uri="{FF2B5EF4-FFF2-40B4-BE49-F238E27FC236}">
                <a16:creationId xmlns:a16="http://schemas.microsoft.com/office/drawing/2014/main" id="{72CE20D5-68CC-B16F-66A5-068B7DF8A050}"/>
              </a:ext>
            </a:extLst>
          </p:cNvPr>
          <p:cNvSpPr>
            <a:spLocks noChangeArrowheads="1"/>
          </p:cNvSpPr>
          <p:nvPr/>
        </p:nvSpPr>
        <p:spPr bwMode="auto">
          <a:xfrm>
            <a:off x="384175" y="1344613"/>
            <a:ext cx="4752975"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33" tIns="38066" rIns="76133" bIns="3806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000">
                <a:latin typeface="Verdana" panose="020B0604030504040204" pitchFamily="34" charset="0"/>
                <a:ea typeface="ヒラギノ角ゴ Pro W3" panose="020B0300000000000000" pitchFamily="34" charset="-128"/>
              </a:rPr>
              <a:t>	</a:t>
            </a:r>
          </a:p>
          <a:p>
            <a:pPr eaLnBrk="1" hangingPunct="1">
              <a:spcBef>
                <a:spcPct val="0"/>
              </a:spcBef>
              <a:buFontTx/>
              <a:buNone/>
            </a:pPr>
            <a:r>
              <a:rPr lang="en-US" altLang="en-US" sz="1000">
                <a:solidFill>
                  <a:schemeClr val="bg1"/>
                </a:solidFill>
                <a:latin typeface="Verdana" panose="020B0604030504040204" pitchFamily="34" charset="0"/>
                <a:ea typeface="ヒラギノ角ゴ Pro W3" panose="020B0300000000000000" pitchFamily="34" charset="-128"/>
              </a:rPr>
              <a:t>provide our stakeholders with satisfactory service. At the moment we located in the heart of Dhaka in Area. It consists of 75,000 square feet area with an annual production capacity of 1 million pieces. We turned over around $5million in 2010/11.</a:t>
            </a:r>
            <a:r>
              <a:rPr lang="en-US" altLang="en-US" sz="1000">
                <a:latin typeface="Verdana" panose="020B0604030504040204" pitchFamily="34" charset="0"/>
                <a:ea typeface="ヒラギノ角ゴ Pro W3" panose="020B0300000000000000" pitchFamily="34" charset="-128"/>
              </a:rPr>
              <a:t>	</a:t>
            </a:r>
          </a:p>
        </p:txBody>
      </p:sp>
      <p:pic>
        <p:nvPicPr>
          <p:cNvPr id="30726" name="Picture 1">
            <a:extLst>
              <a:ext uri="{FF2B5EF4-FFF2-40B4-BE49-F238E27FC236}">
                <a16:creationId xmlns:a16="http://schemas.microsoft.com/office/drawing/2014/main" id="{0D065119-EDE9-59A1-1F8A-071FCD495E8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913" y="4014788"/>
            <a:ext cx="4876800" cy="289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2">
            <a:extLst>
              <a:ext uri="{FF2B5EF4-FFF2-40B4-BE49-F238E27FC236}">
                <a16:creationId xmlns:a16="http://schemas.microsoft.com/office/drawing/2014/main" id="{D25B1B16-54F0-6BB9-515E-A0BA488C894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2913" y="935038"/>
            <a:ext cx="48768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8" name="Slide Number Placeholder 3">
            <a:extLst>
              <a:ext uri="{FF2B5EF4-FFF2-40B4-BE49-F238E27FC236}">
                <a16:creationId xmlns:a16="http://schemas.microsoft.com/office/drawing/2014/main" id="{224E0718-0A22-DA94-E2B5-3ABB3433CE14}"/>
              </a:ext>
            </a:extLst>
          </p:cNvPr>
          <p:cNvSpPr>
            <a:spLocks noGrp="1"/>
          </p:cNvSpPr>
          <p:nvPr>
            <p:ph type="sldNum" sz="quarter" idx="12"/>
          </p:nvPr>
        </p:nvSpPr>
        <p:spPr bwMode="auto">
          <a:xfrm>
            <a:off x="4991100" y="7010400"/>
            <a:ext cx="431800" cy="401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GB" altLang="en-US" sz="900" b="1">
                <a:latin typeface="Verdana" panose="020B0604030504040204" pitchFamily="34" charset="0"/>
                <a:ea typeface="ヒラギノ角ゴ Pro W3" panose="020B0300000000000000" pitchFamily="34" charset="-128"/>
              </a:rPr>
              <a:t>14</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el 8">
            <a:extLst>
              <a:ext uri="{FF2B5EF4-FFF2-40B4-BE49-F238E27FC236}">
                <a16:creationId xmlns:a16="http://schemas.microsoft.com/office/drawing/2014/main" id="{BCC0136B-2FAF-0A46-75BC-F1839F8A158C}"/>
              </a:ext>
            </a:extLst>
          </p:cNvPr>
          <p:cNvSpPr>
            <a:spLocks/>
          </p:cNvSpPr>
          <p:nvPr/>
        </p:nvSpPr>
        <p:spPr bwMode="auto">
          <a:xfrm>
            <a:off x="287338" y="5292725"/>
            <a:ext cx="523875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33" tIns="29974" rIns="76133" bIns="0" anchor="b"/>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de-DE" altLang="zh-TW" sz="3000">
              <a:solidFill>
                <a:schemeClr val="accent1"/>
              </a:solidFill>
              <a:latin typeface="Arial Black" panose="020B0604020202020204" pitchFamily="34" charset="0"/>
              <a:ea typeface="ヒラギノ角ゴ Pro W3" panose="020B0300000000000000" pitchFamily="34" charset="-128"/>
            </a:endParaRPr>
          </a:p>
        </p:txBody>
      </p:sp>
      <p:sp>
        <p:nvSpPr>
          <p:cNvPr id="32771" name="Rectangle 2">
            <a:extLst>
              <a:ext uri="{FF2B5EF4-FFF2-40B4-BE49-F238E27FC236}">
                <a16:creationId xmlns:a16="http://schemas.microsoft.com/office/drawing/2014/main" id="{54BE4EE6-FF61-F415-0D9E-66DFB4EB9147}"/>
              </a:ext>
            </a:extLst>
          </p:cNvPr>
          <p:cNvSpPr>
            <a:spLocks noChangeArrowheads="1"/>
          </p:cNvSpPr>
          <p:nvPr/>
        </p:nvSpPr>
        <p:spPr bwMode="auto">
          <a:xfrm>
            <a:off x="623888" y="1597025"/>
            <a:ext cx="441801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33" tIns="38066" rIns="76133" bIns="3806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000">
              <a:latin typeface="Verdana" panose="020B0604030504040204" pitchFamily="34" charset="0"/>
              <a:ea typeface="ヒラギノ角ゴ Pro W3" panose="020B0300000000000000" pitchFamily="34" charset="-128"/>
            </a:endParaRPr>
          </a:p>
        </p:txBody>
      </p:sp>
      <p:sp>
        <p:nvSpPr>
          <p:cNvPr id="32772" name="TextBox 6">
            <a:extLst>
              <a:ext uri="{FF2B5EF4-FFF2-40B4-BE49-F238E27FC236}">
                <a16:creationId xmlns:a16="http://schemas.microsoft.com/office/drawing/2014/main" id="{ED616E1C-E767-525B-EBA3-C07578276E90}"/>
              </a:ext>
            </a:extLst>
          </p:cNvPr>
          <p:cNvSpPr txBox="1">
            <a:spLocks noChangeArrowheads="1"/>
          </p:cNvSpPr>
          <p:nvPr/>
        </p:nvSpPr>
        <p:spPr bwMode="auto">
          <a:xfrm>
            <a:off x="442913" y="334963"/>
            <a:ext cx="342900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33" tIns="38066" rIns="76133" bIns="3806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400" b="1">
                <a:latin typeface="Avenir Book" panose="02000503020000020003" pitchFamily="2" charset="0"/>
                <a:ea typeface="ヒラギノ角ゴ Pro W3" panose="020B0300000000000000" pitchFamily="34" charset="-128"/>
              </a:rPr>
              <a:t>Effluent Treatment </a:t>
            </a:r>
            <a:r>
              <a:rPr lang="en-US" altLang="en-US" sz="1400" b="1">
                <a:solidFill>
                  <a:srgbClr val="FF420E"/>
                </a:solidFill>
                <a:latin typeface="Avenir Book" panose="02000503020000020003" pitchFamily="2" charset="0"/>
                <a:ea typeface="ヒラギノ角ゴ Pro W3" panose="020B0300000000000000" pitchFamily="34" charset="-128"/>
              </a:rPr>
              <a:t>Plant (ETP)</a:t>
            </a:r>
          </a:p>
          <a:p>
            <a:pPr eaLnBrk="1" hangingPunct="1">
              <a:spcBef>
                <a:spcPct val="0"/>
              </a:spcBef>
              <a:buFontTx/>
              <a:buNone/>
            </a:pPr>
            <a:endParaRPr lang="en-US" altLang="en-US" sz="1400" b="1">
              <a:solidFill>
                <a:schemeClr val="bg1"/>
              </a:solidFill>
              <a:latin typeface="Avenir Book" panose="02000503020000020003" pitchFamily="2" charset="0"/>
              <a:ea typeface="ヒラギノ角ゴ Pro W3" panose="020B0300000000000000" pitchFamily="34" charset="-128"/>
            </a:endParaRPr>
          </a:p>
        </p:txBody>
      </p:sp>
      <p:sp>
        <p:nvSpPr>
          <p:cNvPr id="32773" name="Rectangle 3">
            <a:extLst>
              <a:ext uri="{FF2B5EF4-FFF2-40B4-BE49-F238E27FC236}">
                <a16:creationId xmlns:a16="http://schemas.microsoft.com/office/drawing/2014/main" id="{9F058AD6-28D1-CB63-B3DA-59B980D8B3D3}"/>
              </a:ext>
            </a:extLst>
          </p:cNvPr>
          <p:cNvSpPr>
            <a:spLocks noChangeArrowheads="1"/>
          </p:cNvSpPr>
          <p:nvPr/>
        </p:nvSpPr>
        <p:spPr bwMode="auto">
          <a:xfrm>
            <a:off x="384175" y="1344613"/>
            <a:ext cx="4752975"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33" tIns="38066" rIns="76133" bIns="3806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000">
                <a:latin typeface="Verdana" panose="020B0604030504040204" pitchFamily="34" charset="0"/>
                <a:ea typeface="ヒラギノ角ゴ Pro W3" panose="020B0300000000000000" pitchFamily="34" charset="-128"/>
              </a:rPr>
              <a:t>	</a:t>
            </a:r>
          </a:p>
          <a:p>
            <a:pPr eaLnBrk="1" hangingPunct="1">
              <a:spcBef>
                <a:spcPct val="0"/>
              </a:spcBef>
              <a:buFontTx/>
              <a:buNone/>
            </a:pPr>
            <a:r>
              <a:rPr lang="en-US" altLang="en-US" sz="1000">
                <a:solidFill>
                  <a:schemeClr val="bg1"/>
                </a:solidFill>
                <a:latin typeface="Verdana" panose="020B0604030504040204" pitchFamily="34" charset="0"/>
                <a:ea typeface="ヒラギノ角ゴ Pro W3" panose="020B0300000000000000" pitchFamily="34" charset="-128"/>
              </a:rPr>
              <a:t>provide our stakeholders with satisfactory service. At the moment we located in the heart of Dhaka in Area. It consists of 75,000 square feet area with an annual production capacity of 1 million pieces. We turned over around $5million in 2010/11.</a:t>
            </a:r>
            <a:r>
              <a:rPr lang="en-US" altLang="en-US" sz="1000">
                <a:latin typeface="Verdana" panose="020B0604030504040204" pitchFamily="34" charset="0"/>
                <a:ea typeface="ヒラギノ角ゴ Pro W3" panose="020B0300000000000000" pitchFamily="34" charset="-128"/>
              </a:rPr>
              <a:t>	</a:t>
            </a:r>
          </a:p>
        </p:txBody>
      </p:sp>
      <p:pic>
        <p:nvPicPr>
          <p:cNvPr id="32774" name="Picture 3">
            <a:extLst>
              <a:ext uri="{FF2B5EF4-FFF2-40B4-BE49-F238E27FC236}">
                <a16:creationId xmlns:a16="http://schemas.microsoft.com/office/drawing/2014/main" id="{A2EC90C2-37E3-1311-00DB-43B8F0D7D11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913" y="928688"/>
            <a:ext cx="4876800" cy="247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4">
            <a:extLst>
              <a:ext uri="{FF2B5EF4-FFF2-40B4-BE49-F238E27FC236}">
                <a16:creationId xmlns:a16="http://schemas.microsoft.com/office/drawing/2014/main" id="{DDC6847F-0839-D7B8-A689-F8E705544F1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25738" y="5419725"/>
            <a:ext cx="2587625" cy="141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5">
            <a:extLst>
              <a:ext uri="{FF2B5EF4-FFF2-40B4-BE49-F238E27FC236}">
                <a16:creationId xmlns:a16="http://schemas.microsoft.com/office/drawing/2014/main" id="{F7390F57-EF0B-A51C-39F3-6C94057E905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725738" y="3679825"/>
            <a:ext cx="2587625" cy="156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7" name="Picture 6">
            <a:extLst>
              <a:ext uri="{FF2B5EF4-FFF2-40B4-BE49-F238E27FC236}">
                <a16:creationId xmlns:a16="http://schemas.microsoft.com/office/drawing/2014/main" id="{9F9DB502-7C40-07D0-780E-35C652F640A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42913" y="3652838"/>
            <a:ext cx="2032000" cy="320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8" name="Slide Number Placeholder 3">
            <a:extLst>
              <a:ext uri="{FF2B5EF4-FFF2-40B4-BE49-F238E27FC236}">
                <a16:creationId xmlns:a16="http://schemas.microsoft.com/office/drawing/2014/main" id="{BD2BE8E0-703B-8150-289D-1524035DB998}"/>
              </a:ext>
            </a:extLst>
          </p:cNvPr>
          <p:cNvSpPr>
            <a:spLocks noGrp="1"/>
          </p:cNvSpPr>
          <p:nvPr>
            <p:ph type="sldNum" sz="quarter" idx="12"/>
          </p:nvPr>
        </p:nvSpPr>
        <p:spPr bwMode="auto">
          <a:xfrm>
            <a:off x="4991100" y="7010400"/>
            <a:ext cx="431800" cy="401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GB" altLang="en-US" sz="900" b="1">
                <a:latin typeface="Verdana" panose="020B0604030504040204" pitchFamily="34" charset="0"/>
                <a:ea typeface="ヒラギノ角ゴ Pro W3" panose="020B0300000000000000" pitchFamily="34" charset="-128"/>
              </a:rPr>
              <a:t>15</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el 8">
            <a:extLst>
              <a:ext uri="{FF2B5EF4-FFF2-40B4-BE49-F238E27FC236}">
                <a16:creationId xmlns:a16="http://schemas.microsoft.com/office/drawing/2014/main" id="{429F133A-F5DB-ADB4-97FC-8F4664EDF63A}"/>
              </a:ext>
            </a:extLst>
          </p:cNvPr>
          <p:cNvSpPr>
            <a:spLocks/>
          </p:cNvSpPr>
          <p:nvPr/>
        </p:nvSpPr>
        <p:spPr bwMode="auto">
          <a:xfrm>
            <a:off x="287338" y="5292725"/>
            <a:ext cx="523875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33" tIns="29974" rIns="76133" bIns="0" anchor="b"/>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de-DE" altLang="zh-TW" sz="3000">
              <a:solidFill>
                <a:schemeClr val="accent1"/>
              </a:solidFill>
              <a:latin typeface="Arial Black" panose="020B0604020202020204" pitchFamily="34" charset="0"/>
              <a:ea typeface="ヒラギノ角ゴ Pro W3" panose="020B0300000000000000" pitchFamily="34" charset="-128"/>
            </a:endParaRPr>
          </a:p>
        </p:txBody>
      </p:sp>
      <p:sp>
        <p:nvSpPr>
          <p:cNvPr id="34819" name="Rectangle 2">
            <a:extLst>
              <a:ext uri="{FF2B5EF4-FFF2-40B4-BE49-F238E27FC236}">
                <a16:creationId xmlns:a16="http://schemas.microsoft.com/office/drawing/2014/main" id="{93C54060-2CA0-FCD3-ACF3-8DD936791B83}"/>
              </a:ext>
            </a:extLst>
          </p:cNvPr>
          <p:cNvSpPr>
            <a:spLocks noChangeArrowheads="1"/>
          </p:cNvSpPr>
          <p:nvPr/>
        </p:nvSpPr>
        <p:spPr bwMode="auto">
          <a:xfrm>
            <a:off x="623888" y="1597025"/>
            <a:ext cx="441801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33" tIns="38066" rIns="76133" bIns="3806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000">
              <a:latin typeface="Verdana" panose="020B0604030504040204" pitchFamily="34" charset="0"/>
              <a:ea typeface="ヒラギノ角ゴ Pro W3" panose="020B0300000000000000" pitchFamily="34" charset="-128"/>
            </a:endParaRPr>
          </a:p>
        </p:txBody>
      </p:sp>
      <p:sp>
        <p:nvSpPr>
          <p:cNvPr id="34820" name="TextBox 6">
            <a:extLst>
              <a:ext uri="{FF2B5EF4-FFF2-40B4-BE49-F238E27FC236}">
                <a16:creationId xmlns:a16="http://schemas.microsoft.com/office/drawing/2014/main" id="{A872E17E-63BF-705E-5E5A-CAF81CA6D498}"/>
              </a:ext>
            </a:extLst>
          </p:cNvPr>
          <p:cNvSpPr txBox="1">
            <a:spLocks noChangeArrowheads="1"/>
          </p:cNvSpPr>
          <p:nvPr/>
        </p:nvSpPr>
        <p:spPr bwMode="auto">
          <a:xfrm>
            <a:off x="384175" y="360363"/>
            <a:ext cx="34290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33" tIns="38066" rIns="76133" bIns="3806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400" b="1">
                <a:latin typeface="Avenir Book" panose="02000503020000020003" pitchFamily="2" charset="0"/>
                <a:ea typeface="ヒラギノ角ゴ Pro W3" panose="020B0300000000000000" pitchFamily="34" charset="-128"/>
              </a:rPr>
              <a:t>Our Beloved </a:t>
            </a:r>
            <a:r>
              <a:rPr lang="en-US" altLang="en-US" sz="1400" b="1">
                <a:solidFill>
                  <a:srgbClr val="FF420E"/>
                </a:solidFill>
                <a:latin typeface="Avenir Book" panose="02000503020000020003" pitchFamily="2" charset="0"/>
                <a:ea typeface="ヒラギノ角ゴ Pro W3" panose="020B0300000000000000" pitchFamily="34" charset="-128"/>
              </a:rPr>
              <a:t>Day Care</a:t>
            </a:r>
          </a:p>
        </p:txBody>
      </p:sp>
      <p:sp>
        <p:nvSpPr>
          <p:cNvPr id="34821" name="Rectangle 3">
            <a:extLst>
              <a:ext uri="{FF2B5EF4-FFF2-40B4-BE49-F238E27FC236}">
                <a16:creationId xmlns:a16="http://schemas.microsoft.com/office/drawing/2014/main" id="{55AAF120-FFAD-D39A-F478-A848B7F10FE1}"/>
              </a:ext>
            </a:extLst>
          </p:cNvPr>
          <p:cNvSpPr>
            <a:spLocks noChangeArrowheads="1"/>
          </p:cNvSpPr>
          <p:nvPr/>
        </p:nvSpPr>
        <p:spPr bwMode="auto">
          <a:xfrm>
            <a:off x="384175" y="1344613"/>
            <a:ext cx="4752975"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33" tIns="38066" rIns="76133" bIns="3806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000">
                <a:latin typeface="Verdana" panose="020B0604030504040204" pitchFamily="34" charset="0"/>
                <a:ea typeface="ヒラギノ角ゴ Pro W3" panose="020B0300000000000000" pitchFamily="34" charset="-128"/>
              </a:rPr>
              <a:t>	</a:t>
            </a:r>
          </a:p>
          <a:p>
            <a:pPr eaLnBrk="1" hangingPunct="1">
              <a:spcBef>
                <a:spcPct val="0"/>
              </a:spcBef>
              <a:buFontTx/>
              <a:buNone/>
            </a:pPr>
            <a:r>
              <a:rPr lang="en-US" altLang="en-US" sz="1000">
                <a:solidFill>
                  <a:schemeClr val="bg1"/>
                </a:solidFill>
                <a:latin typeface="Verdana" panose="020B0604030504040204" pitchFamily="34" charset="0"/>
                <a:ea typeface="ヒラギノ角ゴ Pro W3" panose="020B0300000000000000" pitchFamily="34" charset="-128"/>
              </a:rPr>
              <a:t>provide our stakeholders with satisfactory service. At the moment we located in the heart of Dhaka in Area. It consists of 75,000 square feet area with an annual production capacity of 1 million pieces. We turned over around $5million in 2010/11.</a:t>
            </a:r>
            <a:r>
              <a:rPr lang="en-US" altLang="en-US" sz="1000">
                <a:latin typeface="Verdana" panose="020B0604030504040204" pitchFamily="34" charset="0"/>
                <a:ea typeface="ヒラギノ角ゴ Pro W3" panose="020B0300000000000000" pitchFamily="34" charset="-128"/>
              </a:rPr>
              <a:t>	</a:t>
            </a:r>
          </a:p>
        </p:txBody>
      </p:sp>
      <p:pic>
        <p:nvPicPr>
          <p:cNvPr id="34822" name="Picture 16" descr="DAY CARE">
            <a:extLst>
              <a:ext uri="{FF2B5EF4-FFF2-40B4-BE49-F238E27FC236}">
                <a16:creationId xmlns:a16="http://schemas.microsoft.com/office/drawing/2014/main" id="{A8597E29-EE9F-0308-C022-073016980C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913" y="4430713"/>
            <a:ext cx="4870450" cy="247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17" descr="DAY CARE-1">
            <a:extLst>
              <a:ext uri="{FF2B5EF4-FFF2-40B4-BE49-F238E27FC236}">
                <a16:creationId xmlns:a16="http://schemas.microsoft.com/office/drawing/2014/main" id="{4172FB68-F46A-20B8-69C0-7FA7308AA1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4963" y="942975"/>
            <a:ext cx="24384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4" name="Picture 18" descr="Daycare DSC06340">
            <a:extLst>
              <a:ext uri="{FF2B5EF4-FFF2-40B4-BE49-F238E27FC236}">
                <a16:creationId xmlns:a16="http://schemas.microsoft.com/office/drawing/2014/main" id="{DB634BCF-C28A-5D11-D261-C559180711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913" y="898525"/>
            <a:ext cx="2255837" cy="304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5" name="Picture 19" descr="DAY CARE-2">
            <a:extLst>
              <a:ext uri="{FF2B5EF4-FFF2-40B4-BE49-F238E27FC236}">
                <a16:creationId xmlns:a16="http://schemas.microsoft.com/office/drawing/2014/main" id="{01A5BFFF-4E25-6692-C752-1DFF8206FBB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4963" y="2547938"/>
            <a:ext cx="2438400" cy="139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6" name="Slide Number Placeholder 3">
            <a:extLst>
              <a:ext uri="{FF2B5EF4-FFF2-40B4-BE49-F238E27FC236}">
                <a16:creationId xmlns:a16="http://schemas.microsoft.com/office/drawing/2014/main" id="{D9C6545D-A5D6-4547-5C48-FEEE72BD481E}"/>
              </a:ext>
            </a:extLst>
          </p:cNvPr>
          <p:cNvSpPr>
            <a:spLocks noGrp="1"/>
          </p:cNvSpPr>
          <p:nvPr>
            <p:ph type="sldNum" sz="quarter" idx="12"/>
          </p:nvPr>
        </p:nvSpPr>
        <p:spPr bwMode="auto">
          <a:xfrm>
            <a:off x="4991100" y="7010400"/>
            <a:ext cx="431800" cy="401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GB" altLang="en-US" sz="900" b="1">
                <a:latin typeface="Verdana" panose="020B0604030504040204" pitchFamily="34" charset="0"/>
                <a:ea typeface="ヒラギノ角ゴ Pro W3" panose="020B0300000000000000" pitchFamily="34" charset="-128"/>
              </a:rPr>
              <a:t>16</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7">
            <a:extLst>
              <a:ext uri="{FF2B5EF4-FFF2-40B4-BE49-F238E27FC236}">
                <a16:creationId xmlns:a16="http://schemas.microsoft.com/office/drawing/2014/main" id="{1D8422AF-BEF7-8552-FBBD-A18C4790E6EB}"/>
              </a:ext>
            </a:extLst>
          </p:cNvPr>
          <p:cNvSpPr txBox="1">
            <a:spLocks noChangeArrowheads="1"/>
          </p:cNvSpPr>
          <p:nvPr/>
        </p:nvSpPr>
        <p:spPr bwMode="auto">
          <a:xfrm>
            <a:off x="428625" y="331788"/>
            <a:ext cx="365760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33" tIns="38066" rIns="76133" bIns="3806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400" b="1">
                <a:latin typeface="Avenir Book" panose="02000503020000020003" pitchFamily="2" charset="0"/>
                <a:ea typeface="ヒラギノ角ゴ Pro W3" panose="020B0300000000000000" pitchFamily="34" charset="-128"/>
              </a:rPr>
              <a:t>Medical</a:t>
            </a:r>
            <a:r>
              <a:rPr lang="en-US" altLang="en-US" sz="1400" b="1">
                <a:solidFill>
                  <a:schemeClr val="bg1"/>
                </a:solidFill>
                <a:latin typeface="Avenir Book" panose="02000503020000020003" pitchFamily="2" charset="0"/>
                <a:ea typeface="ヒラギノ角ゴ Pro W3" panose="020B0300000000000000" pitchFamily="34" charset="-128"/>
              </a:rPr>
              <a:t> </a:t>
            </a:r>
            <a:r>
              <a:rPr lang="en-US" altLang="en-US" sz="1400" b="1">
                <a:solidFill>
                  <a:srgbClr val="FF420E"/>
                </a:solidFill>
                <a:latin typeface="Avenir Book" panose="02000503020000020003" pitchFamily="2" charset="0"/>
                <a:ea typeface="ヒラギノ角ゴ Pro W3" panose="020B0300000000000000" pitchFamily="34" charset="-128"/>
              </a:rPr>
              <a:t>Center</a:t>
            </a:r>
          </a:p>
          <a:p>
            <a:pPr eaLnBrk="1" hangingPunct="1">
              <a:spcBef>
                <a:spcPct val="0"/>
              </a:spcBef>
              <a:buFontTx/>
              <a:buNone/>
            </a:pPr>
            <a:endParaRPr lang="en-US" altLang="en-US" sz="1200" b="1">
              <a:solidFill>
                <a:schemeClr val="bg1"/>
              </a:solidFill>
              <a:latin typeface="Verdana" panose="020B0604030504040204" pitchFamily="34" charset="0"/>
              <a:ea typeface="ヒラギノ角ゴ Pro W3" panose="020B0300000000000000" pitchFamily="34" charset="-128"/>
            </a:endParaRPr>
          </a:p>
        </p:txBody>
      </p:sp>
      <p:pic>
        <p:nvPicPr>
          <p:cNvPr id="36867" name="Picture 2">
            <a:extLst>
              <a:ext uri="{FF2B5EF4-FFF2-40B4-BE49-F238E27FC236}">
                <a16:creationId xmlns:a16="http://schemas.microsoft.com/office/drawing/2014/main" id="{331B3CD7-8BAA-C8AB-2656-3694477DEE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675" y="844550"/>
            <a:ext cx="4886325" cy="276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4">
            <a:extLst>
              <a:ext uri="{FF2B5EF4-FFF2-40B4-BE49-F238E27FC236}">
                <a16:creationId xmlns:a16="http://schemas.microsoft.com/office/drawing/2014/main" id="{7D566F27-69A5-956D-AB31-B5A60ADEF6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 y="3919538"/>
            <a:ext cx="4924425" cy="290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Slide Number Placeholder 3">
            <a:extLst>
              <a:ext uri="{FF2B5EF4-FFF2-40B4-BE49-F238E27FC236}">
                <a16:creationId xmlns:a16="http://schemas.microsoft.com/office/drawing/2014/main" id="{67C1401E-3F9B-226B-78AA-F8B273D4F8E6}"/>
              </a:ext>
            </a:extLst>
          </p:cNvPr>
          <p:cNvSpPr>
            <a:spLocks noGrp="1"/>
          </p:cNvSpPr>
          <p:nvPr>
            <p:ph type="sldNum" sz="quarter" idx="12"/>
          </p:nvPr>
        </p:nvSpPr>
        <p:spPr bwMode="auto">
          <a:xfrm>
            <a:off x="4991100" y="7010400"/>
            <a:ext cx="431800" cy="401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GB" altLang="en-US" sz="900" b="1">
                <a:latin typeface="Verdana" panose="020B0604030504040204" pitchFamily="34" charset="0"/>
                <a:ea typeface="ヒラギノ角ゴ Pro W3" panose="020B0300000000000000" pitchFamily="34" charset="-128"/>
              </a:rPr>
              <a:t>17</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8">
            <a:extLst>
              <a:ext uri="{FF2B5EF4-FFF2-40B4-BE49-F238E27FC236}">
                <a16:creationId xmlns:a16="http://schemas.microsoft.com/office/drawing/2014/main" id="{D9C926DD-2739-8C5B-610D-6F9C64579C97}"/>
              </a:ext>
            </a:extLst>
          </p:cNvPr>
          <p:cNvSpPr>
            <a:spLocks/>
          </p:cNvSpPr>
          <p:nvPr/>
        </p:nvSpPr>
        <p:spPr bwMode="auto">
          <a:xfrm>
            <a:off x="287338" y="5292725"/>
            <a:ext cx="523875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33" tIns="29974" rIns="76133" bIns="0" anchor="b"/>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de-DE" altLang="zh-TW" sz="3000">
              <a:solidFill>
                <a:schemeClr val="accent1"/>
              </a:solidFill>
              <a:latin typeface="Arial Black" panose="020B0604020202020204" pitchFamily="34" charset="0"/>
              <a:ea typeface="ヒラギノ角ゴ Pro W3" panose="020B0300000000000000" pitchFamily="34" charset="-128"/>
            </a:endParaRPr>
          </a:p>
        </p:txBody>
      </p:sp>
      <p:sp>
        <p:nvSpPr>
          <p:cNvPr id="11267" name="Rectangle 2">
            <a:extLst>
              <a:ext uri="{FF2B5EF4-FFF2-40B4-BE49-F238E27FC236}">
                <a16:creationId xmlns:a16="http://schemas.microsoft.com/office/drawing/2014/main" id="{A38AAE94-B1B5-11A8-CDCC-5D5497994F0B}"/>
              </a:ext>
            </a:extLst>
          </p:cNvPr>
          <p:cNvSpPr>
            <a:spLocks noChangeArrowheads="1"/>
          </p:cNvSpPr>
          <p:nvPr/>
        </p:nvSpPr>
        <p:spPr bwMode="auto">
          <a:xfrm>
            <a:off x="623888" y="1597025"/>
            <a:ext cx="441801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33" tIns="38066" rIns="76133" bIns="3806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000">
              <a:latin typeface="Verdana" panose="020B0604030504040204" pitchFamily="34" charset="0"/>
              <a:ea typeface="ヒラギノ角ゴ Pro W3" panose="020B0300000000000000" pitchFamily="34" charset="-128"/>
            </a:endParaRPr>
          </a:p>
        </p:txBody>
      </p:sp>
      <p:sp>
        <p:nvSpPr>
          <p:cNvPr id="11268" name="TextBox 6">
            <a:extLst>
              <a:ext uri="{FF2B5EF4-FFF2-40B4-BE49-F238E27FC236}">
                <a16:creationId xmlns:a16="http://schemas.microsoft.com/office/drawing/2014/main" id="{9858A7FE-B6F1-1966-85FF-BF7C0C85E309}"/>
              </a:ext>
            </a:extLst>
          </p:cNvPr>
          <p:cNvSpPr txBox="1">
            <a:spLocks noChangeArrowheads="1"/>
          </p:cNvSpPr>
          <p:nvPr/>
        </p:nvSpPr>
        <p:spPr bwMode="auto">
          <a:xfrm>
            <a:off x="442913" y="509588"/>
            <a:ext cx="1905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33" tIns="38066" rIns="76133" bIns="3806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500" b="1">
                <a:latin typeface="Avenir Book" panose="02000503020000020003" pitchFamily="2" charset="0"/>
                <a:ea typeface="ヒラギノ角ゴ Pro W3" panose="020B0300000000000000" pitchFamily="34" charset="-128"/>
              </a:rPr>
              <a:t>Factory </a:t>
            </a:r>
            <a:r>
              <a:rPr lang="en-US" altLang="en-US" sz="1500" b="1">
                <a:solidFill>
                  <a:srgbClr val="FE420E"/>
                </a:solidFill>
                <a:latin typeface="Avenir Book" panose="02000503020000020003" pitchFamily="2" charset="0"/>
                <a:ea typeface="ヒラギノ角ゴ Pro W3" panose="020B0300000000000000" pitchFamily="34" charset="-128"/>
              </a:rPr>
              <a:t>Photos</a:t>
            </a:r>
            <a:endParaRPr lang="en-US" altLang="en-US" sz="1500" b="1">
              <a:solidFill>
                <a:schemeClr val="bg1"/>
              </a:solidFill>
              <a:latin typeface="Avenir Book" panose="02000503020000020003" pitchFamily="2" charset="0"/>
              <a:ea typeface="ヒラギノ角ゴ Pro W3" panose="020B0300000000000000" pitchFamily="34" charset="-128"/>
            </a:endParaRPr>
          </a:p>
        </p:txBody>
      </p:sp>
      <p:pic>
        <p:nvPicPr>
          <p:cNvPr id="11269" name="Picture 1">
            <a:extLst>
              <a:ext uri="{FF2B5EF4-FFF2-40B4-BE49-F238E27FC236}">
                <a16:creationId xmlns:a16="http://schemas.microsoft.com/office/drawing/2014/main" id="{9C4E5070-CAEC-24D3-A3E4-0834794C105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5938" y="1077913"/>
            <a:ext cx="4797425" cy="270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2">
            <a:extLst>
              <a:ext uri="{FF2B5EF4-FFF2-40B4-BE49-F238E27FC236}">
                <a16:creationId xmlns:a16="http://schemas.microsoft.com/office/drawing/2014/main" id="{8340B9EC-74B3-0C61-2F00-C3E61CEEDAD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2763" y="4300538"/>
            <a:ext cx="4800600"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Slide Number Placeholder 3">
            <a:extLst>
              <a:ext uri="{FF2B5EF4-FFF2-40B4-BE49-F238E27FC236}">
                <a16:creationId xmlns:a16="http://schemas.microsoft.com/office/drawing/2014/main" id="{0004D660-F890-9A46-8CF5-4DDC53FC5BF8}"/>
              </a:ext>
            </a:extLst>
          </p:cNvPr>
          <p:cNvSpPr>
            <a:spLocks noGrp="1"/>
          </p:cNvSpPr>
          <p:nvPr>
            <p:ph type="sldNum" sz="quarter" idx="12"/>
          </p:nvPr>
        </p:nvSpPr>
        <p:spPr bwMode="auto">
          <a:xfrm>
            <a:off x="5041900" y="7019925"/>
            <a:ext cx="384175" cy="401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GB" altLang="en-US" sz="900" b="1">
                <a:latin typeface="Verdana" panose="020B0604030504040204" pitchFamily="34" charset="0"/>
                <a:ea typeface="ヒラギノ角ゴ Pro W3" panose="020B0300000000000000" pitchFamily="34" charset="-128"/>
              </a:rPr>
              <a:t>1</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el 8">
            <a:extLst>
              <a:ext uri="{FF2B5EF4-FFF2-40B4-BE49-F238E27FC236}">
                <a16:creationId xmlns:a16="http://schemas.microsoft.com/office/drawing/2014/main" id="{C3879B17-18A9-69FA-D413-F0E7CE2BDCCE}"/>
              </a:ext>
            </a:extLst>
          </p:cNvPr>
          <p:cNvSpPr>
            <a:spLocks/>
          </p:cNvSpPr>
          <p:nvPr/>
        </p:nvSpPr>
        <p:spPr bwMode="auto">
          <a:xfrm>
            <a:off x="287338" y="5292725"/>
            <a:ext cx="523875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33" tIns="29974" rIns="76133" bIns="0" anchor="b"/>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de-DE" altLang="zh-TW" sz="3000">
              <a:solidFill>
                <a:schemeClr val="accent1"/>
              </a:solidFill>
              <a:latin typeface="Arial Black" panose="020B0604020202020204" pitchFamily="34" charset="0"/>
              <a:ea typeface="ヒラギノ角ゴ Pro W3" panose="020B0300000000000000" pitchFamily="34" charset="-128"/>
            </a:endParaRPr>
          </a:p>
        </p:txBody>
      </p:sp>
      <p:sp>
        <p:nvSpPr>
          <p:cNvPr id="37891" name="Rectangle 2">
            <a:extLst>
              <a:ext uri="{FF2B5EF4-FFF2-40B4-BE49-F238E27FC236}">
                <a16:creationId xmlns:a16="http://schemas.microsoft.com/office/drawing/2014/main" id="{9920159B-CEDC-0EBD-C423-407945B1B40A}"/>
              </a:ext>
            </a:extLst>
          </p:cNvPr>
          <p:cNvSpPr>
            <a:spLocks noChangeArrowheads="1"/>
          </p:cNvSpPr>
          <p:nvPr/>
        </p:nvSpPr>
        <p:spPr bwMode="auto">
          <a:xfrm>
            <a:off x="623888" y="1597025"/>
            <a:ext cx="441801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33" tIns="38066" rIns="76133" bIns="3806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000">
              <a:latin typeface="Verdana" panose="020B0604030504040204" pitchFamily="34" charset="0"/>
              <a:ea typeface="ヒラギノ角ゴ Pro W3" panose="020B0300000000000000" pitchFamily="34" charset="-128"/>
            </a:endParaRPr>
          </a:p>
        </p:txBody>
      </p:sp>
      <p:sp>
        <p:nvSpPr>
          <p:cNvPr id="37892" name="TextBox 6">
            <a:extLst>
              <a:ext uri="{FF2B5EF4-FFF2-40B4-BE49-F238E27FC236}">
                <a16:creationId xmlns:a16="http://schemas.microsoft.com/office/drawing/2014/main" id="{589DB412-84F1-46C5-405A-84A87111E992}"/>
              </a:ext>
            </a:extLst>
          </p:cNvPr>
          <p:cNvSpPr txBox="1">
            <a:spLocks noChangeArrowheads="1"/>
          </p:cNvSpPr>
          <p:nvPr/>
        </p:nvSpPr>
        <p:spPr bwMode="auto">
          <a:xfrm>
            <a:off x="388938" y="366713"/>
            <a:ext cx="29273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33" tIns="38066" rIns="76133" bIns="3806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400" b="1">
                <a:latin typeface="Avenir Book" panose="02000503020000020003" pitchFamily="2" charset="0"/>
                <a:ea typeface="ヒラギノ角ゴ Pro W3" panose="020B0300000000000000" pitchFamily="34" charset="-128"/>
              </a:rPr>
              <a:t>Awards / </a:t>
            </a:r>
            <a:r>
              <a:rPr lang="en-US" altLang="en-US" sz="1400" b="1">
                <a:solidFill>
                  <a:srgbClr val="FF420E"/>
                </a:solidFill>
                <a:latin typeface="Avenir Book" panose="02000503020000020003" pitchFamily="2" charset="0"/>
                <a:ea typeface="ヒラギノ角ゴ Pro W3" panose="020B0300000000000000" pitchFamily="34" charset="-128"/>
              </a:rPr>
              <a:t>Recognition</a:t>
            </a:r>
          </a:p>
        </p:txBody>
      </p:sp>
      <p:sp>
        <p:nvSpPr>
          <p:cNvPr id="37893" name="Rectangle 3">
            <a:extLst>
              <a:ext uri="{FF2B5EF4-FFF2-40B4-BE49-F238E27FC236}">
                <a16:creationId xmlns:a16="http://schemas.microsoft.com/office/drawing/2014/main" id="{35C2036E-AD08-8C39-1A16-DA169BD370CA}"/>
              </a:ext>
            </a:extLst>
          </p:cNvPr>
          <p:cNvSpPr>
            <a:spLocks noChangeArrowheads="1"/>
          </p:cNvSpPr>
          <p:nvPr/>
        </p:nvSpPr>
        <p:spPr bwMode="auto">
          <a:xfrm>
            <a:off x="384175" y="1344613"/>
            <a:ext cx="4752975"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33" tIns="38066" rIns="76133" bIns="3806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000">
                <a:latin typeface="Verdana" panose="020B0604030504040204" pitchFamily="34" charset="0"/>
                <a:ea typeface="ヒラギノ角ゴ Pro W3" panose="020B0300000000000000" pitchFamily="34" charset="-128"/>
              </a:rPr>
              <a:t>	</a:t>
            </a:r>
          </a:p>
          <a:p>
            <a:pPr eaLnBrk="1" hangingPunct="1">
              <a:spcBef>
                <a:spcPct val="0"/>
              </a:spcBef>
              <a:buFontTx/>
              <a:buNone/>
            </a:pPr>
            <a:r>
              <a:rPr lang="en-US" altLang="en-US" sz="1000">
                <a:solidFill>
                  <a:schemeClr val="bg1"/>
                </a:solidFill>
                <a:latin typeface="Verdana" panose="020B0604030504040204" pitchFamily="34" charset="0"/>
                <a:ea typeface="ヒラギノ角ゴ Pro W3" panose="020B0300000000000000" pitchFamily="34" charset="-128"/>
              </a:rPr>
              <a:t>provide our stakeholders with satisfactory service. At the moment we located in the heart of Dhaka in Area. It consists of 75,000 square feet area with an annual production capacity of 1 million pieces. We turned over around $5million in 2010/11.</a:t>
            </a:r>
            <a:r>
              <a:rPr lang="en-US" altLang="en-US" sz="1000">
                <a:latin typeface="Verdana" panose="020B0604030504040204" pitchFamily="34" charset="0"/>
                <a:ea typeface="ヒラギノ角ゴ Pro W3" panose="020B0300000000000000" pitchFamily="34" charset="-128"/>
              </a:rPr>
              <a:t>	</a:t>
            </a:r>
          </a:p>
        </p:txBody>
      </p:sp>
      <p:sp>
        <p:nvSpPr>
          <p:cNvPr id="37894" name="Rectangle 4">
            <a:extLst>
              <a:ext uri="{FF2B5EF4-FFF2-40B4-BE49-F238E27FC236}">
                <a16:creationId xmlns:a16="http://schemas.microsoft.com/office/drawing/2014/main" id="{1BF6716D-4B1A-872D-AB71-123B5F63EFB1}"/>
              </a:ext>
            </a:extLst>
          </p:cNvPr>
          <p:cNvSpPr>
            <a:spLocks noChangeArrowheads="1"/>
          </p:cNvSpPr>
          <p:nvPr/>
        </p:nvSpPr>
        <p:spPr bwMode="auto">
          <a:xfrm>
            <a:off x="442913" y="747713"/>
            <a:ext cx="4994275" cy="638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33" tIns="38066" rIns="76133" bIns="38066">
            <a:spAutoFit/>
          </a:bodyPr>
          <a:lstStyle>
            <a:lvl1pPr marL="188913" indent="-188913">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GB" altLang="en-US" sz="1000">
              <a:latin typeface="Verdana" panose="020B0604030504040204" pitchFamily="34" charset="0"/>
              <a:ea typeface="ヒラギノ角ゴ Pro W3" panose="020B0300000000000000" pitchFamily="34" charset="-128"/>
            </a:endParaRPr>
          </a:p>
          <a:p>
            <a:pPr algn="just" eaLnBrk="1" hangingPunct="1">
              <a:spcBef>
                <a:spcPct val="0"/>
              </a:spcBef>
              <a:buFont typeface="Calibri" panose="020F0502020204030204" pitchFamily="34" charset="0"/>
              <a:buAutoNum type="arabicPeriod"/>
            </a:pPr>
            <a:r>
              <a:rPr lang="en-US" altLang="en-US" sz="1000" b="1">
                <a:latin typeface="Verdana" panose="020B0604030504040204" pitchFamily="34" charset="0"/>
                <a:ea typeface="ヒラギノ角ゴ Pro W3" panose="020B0300000000000000" pitchFamily="34" charset="-128"/>
              </a:rPr>
              <a:t> Worked with Swiss Contact and Bank Asia on Financial Inclusion of workers (2018).</a:t>
            </a:r>
          </a:p>
          <a:p>
            <a:pPr algn="just" eaLnBrk="1" hangingPunct="1">
              <a:spcBef>
                <a:spcPct val="0"/>
              </a:spcBef>
              <a:buFont typeface="Calibri" panose="020F0502020204030204" pitchFamily="34" charset="0"/>
              <a:buAutoNum type="arabicPeriod"/>
            </a:pPr>
            <a:endParaRPr lang="en-US" altLang="en-US" sz="1000" b="1">
              <a:latin typeface="Verdana" panose="020B0604030504040204" pitchFamily="34" charset="0"/>
              <a:ea typeface="ヒラギノ角ゴ Pro W3" panose="020B0300000000000000" pitchFamily="34" charset="-128"/>
            </a:endParaRPr>
          </a:p>
          <a:p>
            <a:pPr algn="just" eaLnBrk="1" hangingPunct="1">
              <a:spcBef>
                <a:spcPct val="0"/>
              </a:spcBef>
              <a:buFont typeface="Calibri" panose="020F0502020204030204" pitchFamily="34" charset="0"/>
              <a:buAutoNum type="arabicPeriod"/>
            </a:pPr>
            <a:r>
              <a:rPr lang="en-US" altLang="en-US" sz="1000" b="1">
                <a:latin typeface="Verdana" panose="020B0604030504040204" pitchFamily="34" charset="0"/>
                <a:ea typeface="ヒラギノ角ゴ Pro W3" panose="020B0300000000000000" pitchFamily="34" charset="-128"/>
              </a:rPr>
              <a:t>Recognition ‘For being responsible to address and invest in Sexual and Reproductive Health and Rights of workers.’, </a:t>
            </a:r>
            <a:r>
              <a:rPr lang="en-US" altLang="en-US" sz="1000">
                <a:latin typeface="Verdana" panose="020B0604030504040204" pitchFamily="34" charset="0"/>
                <a:ea typeface="ヒラギノ角ゴ Pro W3" panose="020B0300000000000000" pitchFamily="34" charset="-128"/>
              </a:rPr>
              <a:t>awarded by SNV, Kingdom of the Netherlands, and Working with Women Project. </a:t>
            </a:r>
            <a:r>
              <a:rPr lang="en-US" altLang="en-US" sz="1000" b="1">
                <a:latin typeface="Verdana" panose="020B0604030504040204" pitchFamily="34" charset="0"/>
                <a:ea typeface="ヒラギノ角ゴ Pro W3" panose="020B0300000000000000" pitchFamily="34" charset="-128"/>
              </a:rPr>
              <a:t>(2017).</a:t>
            </a:r>
          </a:p>
          <a:p>
            <a:pPr algn="just" eaLnBrk="1" hangingPunct="1">
              <a:spcBef>
                <a:spcPct val="0"/>
              </a:spcBef>
              <a:buFont typeface="Calibri" panose="020F0502020204030204" pitchFamily="34" charset="0"/>
              <a:buAutoNum type="arabicPeriod"/>
            </a:pPr>
            <a:endParaRPr lang="en-US" altLang="en-US" sz="1000" b="1">
              <a:latin typeface="Verdana" panose="020B0604030504040204" pitchFamily="34" charset="0"/>
              <a:ea typeface="ヒラギノ角ゴ Pro W3" panose="020B0300000000000000" pitchFamily="34" charset="-128"/>
            </a:endParaRPr>
          </a:p>
          <a:p>
            <a:pPr algn="just" eaLnBrk="1" hangingPunct="1">
              <a:spcBef>
                <a:spcPct val="0"/>
              </a:spcBef>
              <a:buFont typeface="Calibri" panose="020F0502020204030204" pitchFamily="34" charset="0"/>
              <a:buAutoNum type="arabicPeriod"/>
            </a:pPr>
            <a:r>
              <a:rPr lang="en-US" altLang="en-US" sz="1000" b="1">
                <a:latin typeface="Verdana" panose="020B0604030504040204" pitchFamily="34" charset="0"/>
                <a:ea typeface="ヒラギノ角ゴ Pro W3" panose="020B0300000000000000" pitchFamily="34" charset="-128"/>
              </a:rPr>
              <a:t>‘Young Entrepreneur of the Year’, </a:t>
            </a:r>
            <a:r>
              <a:rPr lang="en-US" altLang="en-US" sz="1000">
                <a:latin typeface="Verdana" panose="020B0604030504040204" pitchFamily="34" charset="0"/>
                <a:ea typeface="ヒラギノ角ゴ Pro W3" panose="020B0300000000000000" pitchFamily="34" charset="-128"/>
              </a:rPr>
              <a:t>awarded by Bangladesh Garments Manufacturing Export Association, </a:t>
            </a:r>
            <a:r>
              <a:rPr lang="en-US" altLang="en-US" sz="1000" b="1">
                <a:latin typeface="Verdana" panose="020B0604030504040204" pitchFamily="34" charset="0"/>
                <a:ea typeface="ヒラギノ角ゴ Pro W3" panose="020B0300000000000000" pitchFamily="34" charset="-128"/>
              </a:rPr>
              <a:t>(2012).</a:t>
            </a:r>
          </a:p>
          <a:p>
            <a:pPr algn="just" eaLnBrk="1" hangingPunct="1">
              <a:spcBef>
                <a:spcPct val="0"/>
              </a:spcBef>
              <a:buFont typeface="Calibri" panose="020F0502020204030204" pitchFamily="34" charset="0"/>
              <a:buAutoNum type="arabicPeriod"/>
            </a:pPr>
            <a:endParaRPr lang="en-US" altLang="en-US" sz="1000" b="1">
              <a:latin typeface="Verdana" panose="020B0604030504040204" pitchFamily="34" charset="0"/>
              <a:ea typeface="ヒラギノ角ゴ Pro W3" panose="020B0300000000000000" pitchFamily="34" charset="-128"/>
            </a:endParaRPr>
          </a:p>
          <a:p>
            <a:pPr algn="just" eaLnBrk="1" hangingPunct="1">
              <a:spcBef>
                <a:spcPct val="0"/>
              </a:spcBef>
              <a:buFont typeface="Calibri" panose="020F0502020204030204" pitchFamily="34" charset="0"/>
              <a:buAutoNum type="arabicPeriod"/>
            </a:pPr>
            <a:r>
              <a:rPr lang="en-US" altLang="en-US" sz="1000" b="1">
                <a:latin typeface="Verdana" panose="020B0604030504040204" pitchFamily="34" charset="0"/>
                <a:ea typeface="ヒラギノ角ゴ Pro W3" panose="020B0300000000000000" pitchFamily="34" charset="-128"/>
              </a:rPr>
              <a:t>‘Most Respected Company’</a:t>
            </a:r>
            <a:r>
              <a:rPr lang="en-US" altLang="ja-JP" sz="1000">
                <a:latin typeface="Verdana" panose="020B0604030504040204" pitchFamily="34" charset="0"/>
                <a:ea typeface="ヒラギノ角ゴ Pro W3" panose="020B0300000000000000" pitchFamily="34" charset="-128"/>
              </a:rPr>
              <a:t>, awarded by Business Asia Magazine, </a:t>
            </a:r>
            <a:r>
              <a:rPr lang="en-US" altLang="ja-JP" sz="1000" b="1">
                <a:latin typeface="Verdana" panose="020B0604030504040204" pitchFamily="34" charset="0"/>
                <a:ea typeface="ヒラギノ角ゴ Pro W3" panose="020B0300000000000000" pitchFamily="34" charset="-128"/>
              </a:rPr>
              <a:t>(2011). </a:t>
            </a:r>
            <a:endParaRPr lang="en-GB" altLang="ja-JP" sz="1000" b="1">
              <a:latin typeface="Verdana" panose="020B0604030504040204" pitchFamily="34" charset="0"/>
              <a:ea typeface="ヒラギノ角ゴ Pro W3" panose="020B0300000000000000" pitchFamily="34" charset="-128"/>
            </a:endParaRPr>
          </a:p>
          <a:p>
            <a:pPr algn="just" eaLnBrk="1" hangingPunct="1">
              <a:spcBef>
                <a:spcPct val="0"/>
              </a:spcBef>
              <a:buFont typeface="Calibri" panose="020F0502020204030204" pitchFamily="34" charset="0"/>
              <a:buAutoNum type="arabicPeriod"/>
            </a:pPr>
            <a:endParaRPr lang="en-GB" altLang="en-US" sz="1000">
              <a:latin typeface="Verdana" panose="020B0604030504040204" pitchFamily="34" charset="0"/>
              <a:ea typeface="ヒラギノ角ゴ Pro W3" panose="020B0300000000000000" pitchFamily="34" charset="-128"/>
            </a:endParaRPr>
          </a:p>
          <a:p>
            <a:pPr algn="just" eaLnBrk="1" hangingPunct="1">
              <a:spcBef>
                <a:spcPct val="0"/>
              </a:spcBef>
              <a:buFont typeface="Calibri" panose="020F0502020204030204" pitchFamily="34" charset="0"/>
              <a:buAutoNum type="arabicPeriod"/>
            </a:pPr>
            <a:r>
              <a:rPr lang="en-US" altLang="en-US" sz="1000" b="1">
                <a:latin typeface="Verdana" panose="020B0604030504040204" pitchFamily="34" charset="0"/>
                <a:ea typeface="ヒラギノ角ゴ Pro W3" panose="020B0300000000000000" pitchFamily="34" charset="-128"/>
              </a:rPr>
              <a:t> ‘Best Garments of the Year’</a:t>
            </a:r>
            <a:r>
              <a:rPr lang="en-US" altLang="ja-JP" sz="1000">
                <a:latin typeface="Verdana" panose="020B0604030504040204" pitchFamily="34" charset="0"/>
                <a:ea typeface="ヒラギノ角ゴ Pro W3" panose="020B0300000000000000" pitchFamily="34" charset="-128"/>
              </a:rPr>
              <a:t>, awarded by Arthakantha Business Awards, </a:t>
            </a:r>
            <a:r>
              <a:rPr lang="en-US" altLang="ja-JP" sz="1000" b="1">
                <a:latin typeface="Verdana" panose="020B0604030504040204" pitchFamily="34" charset="0"/>
                <a:ea typeface="ヒラギノ角ゴ Pro W3" panose="020B0300000000000000" pitchFamily="34" charset="-128"/>
              </a:rPr>
              <a:t>(2010).</a:t>
            </a:r>
          </a:p>
          <a:p>
            <a:pPr algn="just" eaLnBrk="1" hangingPunct="1">
              <a:spcBef>
                <a:spcPct val="0"/>
              </a:spcBef>
              <a:buFont typeface="Calibri" panose="020F0502020204030204" pitchFamily="34" charset="0"/>
              <a:buAutoNum type="arabicPeriod"/>
            </a:pPr>
            <a:endParaRPr lang="en-US" altLang="ja-JP" sz="1000" b="1">
              <a:latin typeface="Verdana" panose="020B0604030504040204" pitchFamily="34" charset="0"/>
              <a:ea typeface="ヒラギノ角ゴ Pro W3" panose="020B0300000000000000" pitchFamily="34" charset="-128"/>
            </a:endParaRPr>
          </a:p>
          <a:p>
            <a:pPr algn="just" eaLnBrk="1" hangingPunct="1">
              <a:spcBef>
                <a:spcPct val="0"/>
              </a:spcBef>
              <a:buFont typeface="Calibri" panose="020F0502020204030204" pitchFamily="34" charset="0"/>
              <a:buAutoNum type="arabicPeriod"/>
            </a:pPr>
            <a:r>
              <a:rPr lang="en-US" altLang="en-US" sz="1000" b="1">
                <a:latin typeface="Verdana" panose="020B0604030504040204" pitchFamily="34" charset="0"/>
                <a:ea typeface="ヒラギノ角ゴ Pro W3" panose="020B0300000000000000" pitchFamily="34" charset="-128"/>
              </a:rPr>
              <a:t> ‘In Recognition of Valuable Service’</a:t>
            </a:r>
            <a:r>
              <a:rPr lang="en-US" altLang="ja-JP" sz="1000">
                <a:latin typeface="Verdana" panose="020B0604030504040204" pitchFamily="34" charset="0"/>
                <a:ea typeface="ヒラギノ角ゴ Pro W3" panose="020B0300000000000000" pitchFamily="34" charset="-128"/>
              </a:rPr>
              <a:t> by BGMEA </a:t>
            </a:r>
            <a:r>
              <a:rPr lang="en-US" altLang="ja-JP" sz="1000" b="1">
                <a:latin typeface="Verdana" panose="020B0604030504040204" pitchFamily="34" charset="0"/>
                <a:ea typeface="ヒラギノ角ゴ Pro W3" panose="020B0300000000000000" pitchFamily="34" charset="-128"/>
              </a:rPr>
              <a:t>(2009).</a:t>
            </a:r>
          </a:p>
          <a:p>
            <a:pPr algn="just" eaLnBrk="1" hangingPunct="1">
              <a:spcBef>
                <a:spcPct val="0"/>
              </a:spcBef>
              <a:buFont typeface="Calibri" panose="020F0502020204030204" pitchFamily="34" charset="0"/>
              <a:buAutoNum type="arabicPeriod"/>
            </a:pPr>
            <a:endParaRPr lang="en-GB" altLang="ja-JP" sz="1000" b="1">
              <a:latin typeface="Verdana" panose="020B0604030504040204" pitchFamily="34" charset="0"/>
              <a:ea typeface="ヒラギノ角ゴ Pro W3" panose="020B0300000000000000" pitchFamily="34" charset="-128"/>
            </a:endParaRPr>
          </a:p>
          <a:p>
            <a:pPr algn="just" eaLnBrk="1" hangingPunct="1">
              <a:spcBef>
                <a:spcPct val="0"/>
              </a:spcBef>
              <a:buFont typeface="Calibri" panose="020F0502020204030204" pitchFamily="34" charset="0"/>
              <a:buAutoNum type="arabicPeriod"/>
            </a:pPr>
            <a:r>
              <a:rPr lang="en-US" altLang="en-US" sz="1000" b="1">
                <a:latin typeface="Verdana" panose="020B0604030504040204" pitchFamily="34" charset="0"/>
                <a:ea typeface="ヒラギノ角ゴ Pro W3" panose="020B0300000000000000" pitchFamily="34" charset="-128"/>
              </a:rPr>
              <a:t> ‘Best Women Entrepreneur of the Year’</a:t>
            </a:r>
            <a:r>
              <a:rPr lang="en-US" altLang="ja-JP" sz="1000">
                <a:latin typeface="Verdana" panose="020B0604030504040204" pitchFamily="34" charset="0"/>
                <a:ea typeface="ヒラギノ角ゴ Pro W3" panose="020B0300000000000000" pitchFamily="34" charset="-128"/>
              </a:rPr>
              <a:t>, awarded to our MD by Arthakantha Publications, </a:t>
            </a:r>
            <a:r>
              <a:rPr lang="en-US" altLang="ja-JP" sz="1000" b="1">
                <a:latin typeface="Verdana" panose="020B0604030504040204" pitchFamily="34" charset="0"/>
                <a:ea typeface="ヒラギノ角ゴ Pro W3" panose="020B0300000000000000" pitchFamily="34" charset="-128"/>
              </a:rPr>
              <a:t>(2008).</a:t>
            </a:r>
          </a:p>
          <a:p>
            <a:pPr algn="just" eaLnBrk="1" hangingPunct="1">
              <a:spcBef>
                <a:spcPct val="0"/>
              </a:spcBef>
              <a:buFont typeface="Calibri" panose="020F0502020204030204" pitchFamily="34" charset="0"/>
              <a:buAutoNum type="arabicPeriod"/>
            </a:pPr>
            <a:endParaRPr lang="en-GB" altLang="en-US" sz="1000">
              <a:latin typeface="Verdana" panose="020B0604030504040204" pitchFamily="34" charset="0"/>
              <a:ea typeface="ヒラギノ角ゴ Pro W3" panose="020B0300000000000000" pitchFamily="34" charset="-128"/>
            </a:endParaRPr>
          </a:p>
          <a:p>
            <a:pPr algn="just" eaLnBrk="1" hangingPunct="1">
              <a:spcBef>
                <a:spcPct val="0"/>
              </a:spcBef>
              <a:buFont typeface="Calibri" panose="020F0502020204030204" pitchFamily="34" charset="0"/>
              <a:buAutoNum type="arabicPeriod"/>
            </a:pPr>
            <a:r>
              <a:rPr lang="en-US" altLang="en-US" sz="1000" b="1">
                <a:latin typeface="Verdana" panose="020B0604030504040204" pitchFamily="34" charset="0"/>
                <a:ea typeface="ヒラギノ角ゴ Pro W3" panose="020B0300000000000000" pitchFamily="34" charset="-128"/>
              </a:rPr>
              <a:t>‘For continued support to RMG Sector’</a:t>
            </a:r>
            <a:r>
              <a:rPr lang="en-US" altLang="ja-JP" sz="1000">
                <a:latin typeface="Verdana" panose="020B0604030504040204" pitchFamily="34" charset="0"/>
                <a:ea typeface="ヒラギノ角ゴ Pro W3" panose="020B0300000000000000" pitchFamily="34" charset="-128"/>
              </a:rPr>
              <a:t>, awarded by Sammalita Parishad, </a:t>
            </a:r>
            <a:r>
              <a:rPr lang="en-US" altLang="ja-JP" sz="1000" b="1">
                <a:latin typeface="Verdana" panose="020B0604030504040204" pitchFamily="34" charset="0"/>
                <a:ea typeface="ヒラギノ角ゴ Pro W3" panose="020B0300000000000000" pitchFamily="34" charset="-128"/>
              </a:rPr>
              <a:t>(2008).</a:t>
            </a:r>
          </a:p>
          <a:p>
            <a:pPr algn="just" eaLnBrk="1" hangingPunct="1">
              <a:spcBef>
                <a:spcPct val="0"/>
              </a:spcBef>
              <a:buFont typeface="Calibri" panose="020F0502020204030204" pitchFamily="34" charset="0"/>
              <a:buAutoNum type="arabicPeriod"/>
            </a:pPr>
            <a:endParaRPr lang="en-US" altLang="ja-JP" sz="1000" b="1">
              <a:latin typeface="Verdana" panose="020B0604030504040204" pitchFamily="34" charset="0"/>
              <a:ea typeface="ヒラギノ角ゴ Pro W3" panose="020B0300000000000000" pitchFamily="34" charset="-128"/>
            </a:endParaRPr>
          </a:p>
          <a:p>
            <a:pPr algn="just" eaLnBrk="1" hangingPunct="1">
              <a:spcBef>
                <a:spcPct val="0"/>
              </a:spcBef>
              <a:buFont typeface="Calibri" panose="020F0502020204030204" pitchFamily="34" charset="0"/>
              <a:buAutoNum type="arabicPeriod"/>
            </a:pPr>
            <a:r>
              <a:rPr lang="en-US" altLang="en-US" sz="1000" b="1">
                <a:latin typeface="Verdana" panose="020B0604030504040204" pitchFamily="34" charset="0"/>
                <a:ea typeface="ヒラギノ角ゴ Pro W3" panose="020B0300000000000000" pitchFamily="34" charset="-128"/>
              </a:rPr>
              <a:t>‘In Appreciation for Contribution to National Commitment to Combat HIV/AIDS’</a:t>
            </a:r>
            <a:r>
              <a:rPr lang="en-US" altLang="ja-JP" sz="1000">
                <a:latin typeface="Verdana" panose="020B0604030504040204" pitchFamily="34" charset="0"/>
                <a:ea typeface="ヒラギノ角ゴ Pro W3" panose="020B0300000000000000" pitchFamily="34" charset="-128"/>
              </a:rPr>
              <a:t>, jointly awarded by Save the Children (NGO) and Marie Stopes, </a:t>
            </a:r>
            <a:r>
              <a:rPr lang="en-US" altLang="ja-JP" sz="1000" b="1">
                <a:latin typeface="Verdana" panose="020B0604030504040204" pitchFamily="34" charset="0"/>
                <a:ea typeface="ヒラギノ角ゴ Pro W3" panose="020B0300000000000000" pitchFamily="34" charset="-128"/>
              </a:rPr>
              <a:t>(2006).</a:t>
            </a:r>
          </a:p>
          <a:p>
            <a:pPr algn="just" eaLnBrk="1" hangingPunct="1">
              <a:spcBef>
                <a:spcPct val="0"/>
              </a:spcBef>
              <a:buFont typeface="Calibri" panose="020F0502020204030204" pitchFamily="34" charset="0"/>
              <a:buAutoNum type="arabicPeriod"/>
            </a:pPr>
            <a:endParaRPr lang="en-US" altLang="ja-JP" sz="1000" b="1">
              <a:latin typeface="Verdana" panose="020B0604030504040204" pitchFamily="34" charset="0"/>
              <a:ea typeface="ヒラギノ角ゴ Pro W3" panose="020B0300000000000000" pitchFamily="34" charset="-128"/>
            </a:endParaRPr>
          </a:p>
          <a:p>
            <a:pPr algn="just" eaLnBrk="1" hangingPunct="1">
              <a:spcBef>
                <a:spcPct val="0"/>
              </a:spcBef>
              <a:buFont typeface="Calibri" panose="020F0502020204030204" pitchFamily="34" charset="0"/>
              <a:buAutoNum type="arabicPeriod"/>
            </a:pPr>
            <a:r>
              <a:rPr lang="en-US" altLang="en-US" sz="1000" b="1">
                <a:latin typeface="Verdana" panose="020B0604030504040204" pitchFamily="34" charset="0"/>
                <a:ea typeface="ヒラギノ角ゴ Pro W3" panose="020B0300000000000000" pitchFamily="34" charset="-128"/>
              </a:rPr>
              <a:t>‘In Recognition for the Contribution to the RMG Industry in Bangladesh’</a:t>
            </a:r>
            <a:r>
              <a:rPr lang="en-US" altLang="ja-JP" sz="1000">
                <a:latin typeface="Verdana" panose="020B0604030504040204" pitchFamily="34" charset="0"/>
                <a:ea typeface="ヒラギノ角ゴ Pro W3" panose="020B0300000000000000" pitchFamily="34" charset="-128"/>
              </a:rPr>
              <a:t>, at the 12</a:t>
            </a:r>
            <a:r>
              <a:rPr lang="en-US" altLang="ja-JP" sz="1000" baseline="30000">
                <a:latin typeface="Verdana" panose="020B0604030504040204" pitchFamily="34" charset="0"/>
                <a:ea typeface="ヒラギノ角ゴ Pro W3" panose="020B0300000000000000" pitchFamily="34" charset="-128"/>
              </a:rPr>
              <a:t>th</a:t>
            </a:r>
            <a:r>
              <a:rPr lang="en-US" altLang="ja-JP" sz="1000">
                <a:latin typeface="Verdana" panose="020B0604030504040204" pitchFamily="34" charset="0"/>
                <a:ea typeface="ヒラギノ角ゴ Pro W3" panose="020B0300000000000000" pitchFamily="34" charset="-128"/>
              </a:rPr>
              <a:t> BATEXPO Awards Ceremony by BGMEA, </a:t>
            </a:r>
            <a:r>
              <a:rPr lang="en-US" altLang="ja-JP" sz="1000" b="1">
                <a:latin typeface="Verdana" panose="020B0604030504040204" pitchFamily="34" charset="0"/>
                <a:ea typeface="ヒラギノ角ゴ Pro W3" panose="020B0300000000000000" pitchFamily="34" charset="-128"/>
              </a:rPr>
              <a:t>(2002).</a:t>
            </a:r>
          </a:p>
          <a:p>
            <a:pPr algn="just" eaLnBrk="1" hangingPunct="1">
              <a:spcBef>
                <a:spcPct val="0"/>
              </a:spcBef>
              <a:buFont typeface="Calibri" panose="020F0502020204030204" pitchFamily="34" charset="0"/>
              <a:buAutoNum type="arabicPeriod"/>
            </a:pPr>
            <a:endParaRPr lang="en-US" altLang="ja-JP" sz="1000" b="1">
              <a:latin typeface="Verdana" panose="020B0604030504040204" pitchFamily="34" charset="0"/>
              <a:ea typeface="ヒラギノ角ゴ Pro W3" panose="020B0300000000000000" pitchFamily="34" charset="-128"/>
            </a:endParaRPr>
          </a:p>
          <a:p>
            <a:pPr algn="just" eaLnBrk="1" hangingPunct="1">
              <a:spcBef>
                <a:spcPct val="0"/>
              </a:spcBef>
              <a:buFont typeface="Calibri" panose="020F0502020204030204" pitchFamily="34" charset="0"/>
              <a:buAutoNum type="arabicPeriod"/>
            </a:pPr>
            <a:r>
              <a:rPr lang="en-US" altLang="en-US" sz="1000" b="1">
                <a:latin typeface="Verdana" panose="020B0604030504040204" pitchFamily="34" charset="0"/>
                <a:ea typeface="ヒラギノ角ゴ Pro W3" panose="020B0300000000000000" pitchFamily="34" charset="-128"/>
              </a:rPr>
              <a:t> ‘In Recognition of Contribution to BGMEA Institute of Fashion and Technology’</a:t>
            </a:r>
            <a:r>
              <a:rPr lang="en-US" altLang="ja-JP" sz="1000">
                <a:latin typeface="Verdana" panose="020B0604030504040204" pitchFamily="34" charset="0"/>
                <a:ea typeface="ヒラギノ角ゴ Pro W3" panose="020B0300000000000000" pitchFamily="34" charset="-128"/>
              </a:rPr>
              <a:t>, awarded by BIFT, </a:t>
            </a:r>
            <a:r>
              <a:rPr lang="en-US" altLang="ja-JP" sz="1000" b="1">
                <a:latin typeface="Verdana" panose="020B0604030504040204" pitchFamily="34" charset="0"/>
                <a:ea typeface="ヒラギノ角ゴ Pro W3" panose="020B0300000000000000" pitchFamily="34" charset="-128"/>
              </a:rPr>
              <a:t>(2001).</a:t>
            </a:r>
          </a:p>
          <a:p>
            <a:pPr algn="just" eaLnBrk="1" hangingPunct="1">
              <a:spcBef>
                <a:spcPct val="0"/>
              </a:spcBef>
              <a:buFont typeface="Calibri" panose="020F0502020204030204" pitchFamily="34" charset="0"/>
              <a:buAutoNum type="arabicPeriod"/>
            </a:pPr>
            <a:endParaRPr lang="en-US" altLang="ja-JP" sz="1000" b="1">
              <a:latin typeface="Verdana" panose="020B0604030504040204" pitchFamily="34" charset="0"/>
              <a:ea typeface="ヒラギノ角ゴ Pro W3" panose="020B0300000000000000" pitchFamily="34" charset="-128"/>
            </a:endParaRPr>
          </a:p>
          <a:p>
            <a:pPr algn="just" eaLnBrk="1" hangingPunct="1">
              <a:spcBef>
                <a:spcPct val="0"/>
              </a:spcBef>
              <a:buFont typeface="Calibri" panose="020F0502020204030204" pitchFamily="34" charset="0"/>
              <a:buAutoNum type="arabicPeriod"/>
            </a:pPr>
            <a:r>
              <a:rPr lang="en-US" altLang="en-US" sz="1000" b="1">
                <a:latin typeface="Verdana" panose="020B0604030504040204" pitchFamily="34" charset="0"/>
                <a:ea typeface="ヒラギノ角ゴ Pro W3" panose="020B0300000000000000" pitchFamily="34" charset="-128"/>
              </a:rPr>
              <a:t> An Letter of Appreciation</a:t>
            </a:r>
            <a:r>
              <a:rPr lang="en-US" altLang="en-US" sz="1000">
                <a:latin typeface="Verdana" panose="020B0604030504040204" pitchFamily="34" charset="0"/>
                <a:ea typeface="ヒラギノ角ゴ Pro W3" panose="020B0300000000000000" pitchFamily="34" charset="-128"/>
              </a:rPr>
              <a:t> was presented by Councilor Theresa Steward- </a:t>
            </a:r>
            <a:r>
              <a:rPr lang="en-US" altLang="en-US" sz="1000" b="1">
                <a:latin typeface="Verdana" panose="020B0604030504040204" pitchFamily="34" charset="0"/>
                <a:ea typeface="ヒラギノ角ゴ Pro W3" panose="020B0300000000000000" pitchFamily="34" charset="-128"/>
              </a:rPr>
              <a:t>Lord Mayor of Birmingham,</a:t>
            </a:r>
            <a:r>
              <a:rPr lang="en-US" altLang="en-US" sz="1000">
                <a:latin typeface="Verdana" panose="020B0604030504040204" pitchFamily="34" charset="0"/>
                <a:ea typeface="ヒラギノ角ゴ Pro W3" panose="020B0300000000000000" pitchFamily="34" charset="-128"/>
              </a:rPr>
              <a:t> </a:t>
            </a:r>
            <a:r>
              <a:rPr lang="en-US" altLang="en-US" sz="1000" b="1">
                <a:latin typeface="Verdana" panose="020B0604030504040204" pitchFamily="34" charset="0"/>
                <a:ea typeface="ヒラギノ角ゴ Pro W3" panose="020B0300000000000000" pitchFamily="34" charset="-128"/>
              </a:rPr>
              <a:t>(2001).</a:t>
            </a:r>
          </a:p>
          <a:p>
            <a:pPr eaLnBrk="1" hangingPunct="1">
              <a:spcBef>
                <a:spcPct val="0"/>
              </a:spcBef>
              <a:buFontTx/>
              <a:buNone/>
            </a:pPr>
            <a:endParaRPr lang="en-GB" altLang="ja-JP" sz="1000">
              <a:latin typeface="Verdana" panose="020B0604030504040204" pitchFamily="34" charset="0"/>
              <a:ea typeface="ヒラギノ角ゴ Pro W3" panose="020B0300000000000000" pitchFamily="34" charset="-128"/>
            </a:endParaRPr>
          </a:p>
        </p:txBody>
      </p:sp>
      <p:sp>
        <p:nvSpPr>
          <p:cNvPr id="37895" name="Slide Number Placeholder 3">
            <a:extLst>
              <a:ext uri="{FF2B5EF4-FFF2-40B4-BE49-F238E27FC236}">
                <a16:creationId xmlns:a16="http://schemas.microsoft.com/office/drawing/2014/main" id="{766F56CC-16AB-21A1-19C7-E5A9FA8EF1FB}"/>
              </a:ext>
            </a:extLst>
          </p:cNvPr>
          <p:cNvSpPr>
            <a:spLocks noGrp="1"/>
          </p:cNvSpPr>
          <p:nvPr>
            <p:ph type="sldNum" sz="quarter" idx="12"/>
          </p:nvPr>
        </p:nvSpPr>
        <p:spPr bwMode="auto">
          <a:xfrm>
            <a:off x="4991100" y="7010400"/>
            <a:ext cx="431800" cy="401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GB" altLang="en-US" sz="900" b="1">
                <a:latin typeface="Verdana" panose="020B0604030504040204" pitchFamily="34" charset="0"/>
                <a:ea typeface="ヒラギノ角ゴ Pro W3" panose="020B0300000000000000" pitchFamily="34" charset="-128"/>
              </a:rPr>
              <a:t>18</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el 8">
            <a:extLst>
              <a:ext uri="{FF2B5EF4-FFF2-40B4-BE49-F238E27FC236}">
                <a16:creationId xmlns:a16="http://schemas.microsoft.com/office/drawing/2014/main" id="{10E69B59-046E-5CD9-EF93-59E2D93A006B}"/>
              </a:ext>
            </a:extLst>
          </p:cNvPr>
          <p:cNvSpPr>
            <a:spLocks/>
          </p:cNvSpPr>
          <p:nvPr/>
        </p:nvSpPr>
        <p:spPr bwMode="auto">
          <a:xfrm>
            <a:off x="287338" y="5292725"/>
            <a:ext cx="523875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33" tIns="29974" rIns="76133" bIns="0" anchor="b"/>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de-DE" altLang="zh-TW" sz="3000">
              <a:solidFill>
                <a:schemeClr val="accent1"/>
              </a:solidFill>
              <a:latin typeface="Arial Black" panose="020B0604020202020204" pitchFamily="34" charset="0"/>
              <a:ea typeface="ヒラギノ角ゴ Pro W3" panose="020B0300000000000000" pitchFamily="34" charset="-128"/>
            </a:endParaRPr>
          </a:p>
        </p:txBody>
      </p:sp>
      <p:sp>
        <p:nvSpPr>
          <p:cNvPr id="39939" name="TextBox 6">
            <a:extLst>
              <a:ext uri="{FF2B5EF4-FFF2-40B4-BE49-F238E27FC236}">
                <a16:creationId xmlns:a16="http://schemas.microsoft.com/office/drawing/2014/main" id="{E4DEF44C-B632-DC6A-FC21-2AEB82709E06}"/>
              </a:ext>
            </a:extLst>
          </p:cNvPr>
          <p:cNvSpPr txBox="1">
            <a:spLocks noChangeArrowheads="1"/>
          </p:cNvSpPr>
          <p:nvPr/>
        </p:nvSpPr>
        <p:spPr bwMode="auto">
          <a:xfrm>
            <a:off x="306388" y="319088"/>
            <a:ext cx="404177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33" tIns="38066" rIns="76133" bIns="3806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400" b="1">
                <a:latin typeface="Avenir Book" panose="02000503020000020003" pitchFamily="2" charset="0"/>
                <a:ea typeface="ヒラギノ角ゴ Pro W3" panose="020B0300000000000000" pitchFamily="34" charset="-128"/>
              </a:rPr>
              <a:t>Machineries and </a:t>
            </a:r>
            <a:r>
              <a:rPr lang="en-US" altLang="en-US" sz="1400" b="1">
                <a:solidFill>
                  <a:srgbClr val="FF0000"/>
                </a:solidFill>
                <a:latin typeface="Avenir Book" panose="02000503020000020003" pitchFamily="2" charset="0"/>
                <a:ea typeface="ヒラギノ角ゴ Pro W3" panose="020B0300000000000000" pitchFamily="34" charset="-128"/>
              </a:rPr>
              <a:t>Equipment </a:t>
            </a:r>
            <a:r>
              <a:rPr lang="en-US" altLang="en-US" sz="1400" b="1">
                <a:solidFill>
                  <a:srgbClr val="FF420E"/>
                </a:solidFill>
                <a:latin typeface="Avenir Book" panose="02000503020000020003" pitchFamily="2" charset="0"/>
                <a:ea typeface="ヒラギノ角ゴ Pro W3" panose="020B0300000000000000" pitchFamily="34" charset="-128"/>
              </a:rPr>
              <a:t>List</a:t>
            </a:r>
          </a:p>
        </p:txBody>
      </p:sp>
      <p:sp>
        <p:nvSpPr>
          <p:cNvPr id="40053" name="Slide Number Placeholder 3">
            <a:extLst>
              <a:ext uri="{FF2B5EF4-FFF2-40B4-BE49-F238E27FC236}">
                <a16:creationId xmlns:a16="http://schemas.microsoft.com/office/drawing/2014/main" id="{67DE8549-470E-EC3B-F58B-7AAA122DDC1E}"/>
              </a:ext>
            </a:extLst>
          </p:cNvPr>
          <p:cNvSpPr>
            <a:spLocks noGrp="1"/>
          </p:cNvSpPr>
          <p:nvPr>
            <p:ph type="sldNum" sz="quarter" idx="12"/>
          </p:nvPr>
        </p:nvSpPr>
        <p:spPr bwMode="auto">
          <a:xfrm>
            <a:off x="4991100" y="7140575"/>
            <a:ext cx="431800" cy="401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GB" altLang="en-US" sz="900" b="1">
                <a:latin typeface="Verdana" panose="020B0604030504040204" pitchFamily="34" charset="0"/>
                <a:ea typeface="ヒラギノ角ゴ Pro W3" panose="020B0300000000000000" pitchFamily="34" charset="-128"/>
              </a:rPr>
              <a:t>19</a:t>
            </a:r>
          </a:p>
        </p:txBody>
      </p:sp>
      <p:graphicFrame>
        <p:nvGraphicFramePr>
          <p:cNvPr id="8" name="Table 7">
            <a:extLst>
              <a:ext uri="{FF2B5EF4-FFF2-40B4-BE49-F238E27FC236}">
                <a16:creationId xmlns:a16="http://schemas.microsoft.com/office/drawing/2014/main" id="{81B36749-FC3B-438A-5817-AB5342944DB8}"/>
              </a:ext>
            </a:extLst>
          </p:cNvPr>
          <p:cNvGraphicFramePr>
            <a:graphicFrameLocks noGrp="1"/>
          </p:cNvGraphicFramePr>
          <p:nvPr>
            <p:extLst>
              <p:ext uri="{D42A27DB-BD31-4B8C-83A1-F6EECF244321}">
                <p14:modId xmlns:p14="http://schemas.microsoft.com/office/powerpoint/2010/main" val="948903504"/>
              </p:ext>
            </p:extLst>
          </p:nvPr>
        </p:nvGraphicFramePr>
        <p:xfrm>
          <a:off x="306388" y="611188"/>
          <a:ext cx="5116510" cy="6529381"/>
        </p:xfrm>
        <a:graphic>
          <a:graphicData uri="http://schemas.openxmlformats.org/drawingml/2006/table">
            <a:tbl>
              <a:tblPr>
                <a:tableStyleId>{2D5ABB26-0587-4C30-8999-92F81FD0307C}</a:tableStyleId>
              </a:tblPr>
              <a:tblGrid>
                <a:gridCol w="745331">
                  <a:extLst>
                    <a:ext uri="{9D8B030D-6E8A-4147-A177-3AD203B41FA5}">
                      <a16:colId xmlns:a16="http://schemas.microsoft.com/office/drawing/2014/main" val="1162025003"/>
                    </a:ext>
                  </a:extLst>
                </a:gridCol>
                <a:gridCol w="498133">
                  <a:extLst>
                    <a:ext uri="{9D8B030D-6E8A-4147-A177-3AD203B41FA5}">
                      <a16:colId xmlns:a16="http://schemas.microsoft.com/office/drawing/2014/main" val="2449891053"/>
                    </a:ext>
                  </a:extLst>
                </a:gridCol>
                <a:gridCol w="606278">
                  <a:extLst>
                    <a:ext uri="{9D8B030D-6E8A-4147-A177-3AD203B41FA5}">
                      <a16:colId xmlns:a16="http://schemas.microsoft.com/office/drawing/2014/main" val="1081065520"/>
                    </a:ext>
                  </a:extLst>
                </a:gridCol>
                <a:gridCol w="606278">
                  <a:extLst>
                    <a:ext uri="{9D8B030D-6E8A-4147-A177-3AD203B41FA5}">
                      <a16:colId xmlns:a16="http://schemas.microsoft.com/office/drawing/2014/main" val="383572096"/>
                    </a:ext>
                  </a:extLst>
                </a:gridCol>
                <a:gridCol w="606278">
                  <a:extLst>
                    <a:ext uri="{9D8B030D-6E8A-4147-A177-3AD203B41FA5}">
                      <a16:colId xmlns:a16="http://schemas.microsoft.com/office/drawing/2014/main" val="3307409113"/>
                    </a:ext>
                  </a:extLst>
                </a:gridCol>
                <a:gridCol w="606278">
                  <a:extLst>
                    <a:ext uri="{9D8B030D-6E8A-4147-A177-3AD203B41FA5}">
                      <a16:colId xmlns:a16="http://schemas.microsoft.com/office/drawing/2014/main" val="4041312480"/>
                    </a:ext>
                  </a:extLst>
                </a:gridCol>
                <a:gridCol w="606278">
                  <a:extLst>
                    <a:ext uri="{9D8B030D-6E8A-4147-A177-3AD203B41FA5}">
                      <a16:colId xmlns:a16="http://schemas.microsoft.com/office/drawing/2014/main" val="1136365616"/>
                    </a:ext>
                  </a:extLst>
                </a:gridCol>
                <a:gridCol w="499287">
                  <a:extLst>
                    <a:ext uri="{9D8B030D-6E8A-4147-A177-3AD203B41FA5}">
                      <a16:colId xmlns:a16="http://schemas.microsoft.com/office/drawing/2014/main" val="1171694571"/>
                    </a:ext>
                  </a:extLst>
                </a:gridCol>
                <a:gridCol w="342369">
                  <a:extLst>
                    <a:ext uri="{9D8B030D-6E8A-4147-A177-3AD203B41FA5}">
                      <a16:colId xmlns:a16="http://schemas.microsoft.com/office/drawing/2014/main" val="3902545543"/>
                    </a:ext>
                  </a:extLst>
                </a:gridCol>
              </a:tblGrid>
              <a:tr h="282540">
                <a:tc>
                  <a:txBody>
                    <a:bodyPr/>
                    <a:lstStyle/>
                    <a:p>
                      <a:pPr algn="ctr" fontAlgn="ctr"/>
                      <a:r>
                        <a:rPr lang="en-US" sz="1000" b="1" u="none" strike="noStrike" dirty="0">
                          <a:solidFill>
                            <a:srgbClr val="FF0000"/>
                          </a:solidFill>
                          <a:effectLst/>
                        </a:rPr>
                        <a:t>Process Area</a:t>
                      </a:r>
                      <a:endParaRPr lang="en-US" sz="1000" b="1" i="0" u="none" strike="noStrike" dirty="0">
                        <a:solidFill>
                          <a:srgbClr val="FF0000"/>
                        </a:solidFill>
                        <a:effectLst/>
                        <a:latin typeface="Calibri" panose="020F0502020204030204" pitchFamily="34" charset="0"/>
                      </a:endParaRPr>
                    </a:p>
                  </a:txBody>
                  <a:tcPr marL="5329" marR="5329" marT="53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7">
                  <a:txBody>
                    <a:bodyPr/>
                    <a:lstStyle/>
                    <a:p>
                      <a:pPr algn="ctr" fontAlgn="ctr"/>
                      <a:r>
                        <a:rPr lang="en-US" sz="1000" b="1" u="none" strike="noStrike" dirty="0">
                          <a:solidFill>
                            <a:srgbClr val="FF0000"/>
                          </a:solidFill>
                          <a:effectLst/>
                        </a:rPr>
                        <a:t> Name of Machine</a:t>
                      </a:r>
                      <a:endParaRPr lang="en-US" sz="1000" b="1" i="0" u="none" strike="noStrike" dirty="0">
                        <a:solidFill>
                          <a:srgbClr val="FF0000"/>
                        </a:solidFill>
                        <a:effectLst/>
                        <a:latin typeface="Calibri" panose="020F0502020204030204" pitchFamily="34" charset="0"/>
                      </a:endParaRPr>
                    </a:p>
                  </a:txBody>
                  <a:tcPr marL="5329" marR="5329" marT="53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1000" b="1" u="none" strike="noStrike" dirty="0">
                          <a:solidFill>
                            <a:srgbClr val="FF0000"/>
                          </a:solidFill>
                          <a:effectLst/>
                        </a:rPr>
                        <a:t>No</a:t>
                      </a:r>
                      <a:endParaRPr lang="en-US" sz="1000" b="1" i="0" u="none" strike="noStrike" dirty="0">
                        <a:solidFill>
                          <a:srgbClr val="FF0000"/>
                        </a:solidFill>
                        <a:effectLst/>
                        <a:latin typeface="Calibri" panose="020F0502020204030204" pitchFamily="34" charset="0"/>
                      </a:endParaRPr>
                    </a:p>
                  </a:txBody>
                  <a:tcPr marL="5329" marR="5329" marT="53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5011687"/>
                  </a:ext>
                </a:extLst>
              </a:tr>
              <a:tr h="201511">
                <a:tc rowSpan="8">
                  <a:txBody>
                    <a:bodyPr/>
                    <a:lstStyle/>
                    <a:p>
                      <a:pPr algn="ctr" fontAlgn="ctr"/>
                      <a:r>
                        <a:rPr lang="en-US" sz="1000" b="1" u="none" strike="noStrike" dirty="0">
                          <a:solidFill>
                            <a:srgbClr val="FF0000"/>
                          </a:solidFill>
                          <a:effectLst/>
                        </a:rPr>
                        <a:t>Common</a:t>
                      </a:r>
                      <a:endParaRPr lang="en-US" sz="1000" b="1" i="0" u="none" strike="noStrike" dirty="0">
                        <a:solidFill>
                          <a:srgbClr val="FF0000"/>
                        </a:solidFill>
                        <a:effectLst/>
                        <a:latin typeface="Calibri" panose="020F0502020204030204" pitchFamily="34" charset="0"/>
                      </a:endParaRPr>
                    </a:p>
                  </a:txBody>
                  <a:tcPr marL="5329" marR="5329" marT="53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7">
                  <a:txBody>
                    <a:bodyPr/>
                    <a:lstStyle/>
                    <a:p>
                      <a:pPr algn="ctr" fontAlgn="ctr"/>
                      <a:r>
                        <a:rPr lang="en-US" sz="900" b="1" u="none" strike="noStrike" dirty="0">
                          <a:effectLst/>
                        </a:rPr>
                        <a:t>Yarn Wrap Reel Machine (Brand: Adam, Model No. Luna LPB 423e, Serial No. 21099)</a:t>
                      </a:r>
                      <a:endParaRPr lang="en-US" sz="900" b="1" i="0" u="none" strike="noStrike" dirty="0">
                        <a:solidFill>
                          <a:srgbClr val="000000"/>
                        </a:solidFill>
                        <a:effectLst/>
                        <a:latin typeface="Calibri" panose="020F0502020204030204" pitchFamily="34" charset="0"/>
                      </a:endParaRPr>
                    </a:p>
                  </a:txBody>
                  <a:tcPr marL="5329" marR="5329" marT="53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900" b="1" u="none" strike="noStrike">
                          <a:effectLst/>
                        </a:rPr>
                        <a:t>1</a:t>
                      </a:r>
                      <a:endParaRPr lang="en-US" sz="900" b="1" i="0" u="none" strike="noStrike">
                        <a:solidFill>
                          <a:srgbClr val="000000"/>
                        </a:solidFill>
                        <a:effectLst/>
                        <a:latin typeface="Calibri" panose="020F0502020204030204" pitchFamily="34" charset="0"/>
                      </a:endParaRPr>
                    </a:p>
                  </a:txBody>
                  <a:tcPr marL="5329" marR="5329" marT="53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47411117"/>
                  </a:ext>
                </a:extLst>
              </a:tr>
              <a:tr h="201511">
                <a:tc vMerge="1">
                  <a:txBody>
                    <a:bodyPr/>
                    <a:lstStyle/>
                    <a:p>
                      <a:endParaRPr lang="en-US"/>
                    </a:p>
                  </a:txBody>
                  <a:tcPr/>
                </a:tc>
                <a:tc gridSpan="7">
                  <a:txBody>
                    <a:bodyPr/>
                    <a:lstStyle/>
                    <a:p>
                      <a:pPr algn="l" fontAlgn="ctr"/>
                      <a:r>
                        <a:rPr lang="en-US" sz="900" b="1" u="none" strike="noStrike" dirty="0">
                          <a:effectLst/>
                        </a:rPr>
                        <a:t> Color Assessment Light Box (Brand: </a:t>
                      </a:r>
                      <a:r>
                        <a:rPr lang="en-US" sz="900" b="1" u="none" strike="noStrike" dirty="0" err="1">
                          <a:effectLst/>
                        </a:rPr>
                        <a:t>VeriVide</a:t>
                      </a:r>
                      <a:r>
                        <a:rPr lang="en-US" sz="900" b="1" u="none" strike="noStrike" dirty="0">
                          <a:effectLst/>
                        </a:rPr>
                        <a:t>, Model: CAC60-5, Serial: E11252-19)</a:t>
                      </a:r>
                      <a:endParaRPr lang="en-US" sz="900" b="1" i="0" u="none" strike="noStrike" dirty="0">
                        <a:solidFill>
                          <a:srgbClr val="000000"/>
                        </a:solidFill>
                        <a:effectLst/>
                        <a:latin typeface="Calibri" panose="020F0502020204030204" pitchFamily="34" charset="0"/>
                      </a:endParaRPr>
                    </a:p>
                  </a:txBody>
                  <a:tcPr marL="5329" marR="5329" marT="53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900" b="1" u="none" strike="noStrike">
                          <a:effectLst/>
                        </a:rPr>
                        <a:t>1</a:t>
                      </a:r>
                      <a:endParaRPr lang="en-US" sz="900" b="1" i="0" u="none" strike="noStrike">
                        <a:solidFill>
                          <a:srgbClr val="000000"/>
                        </a:solidFill>
                        <a:effectLst/>
                        <a:latin typeface="Calibri" panose="020F0502020204030204" pitchFamily="34" charset="0"/>
                      </a:endParaRPr>
                    </a:p>
                  </a:txBody>
                  <a:tcPr marL="5329" marR="5329" marT="53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972757"/>
                  </a:ext>
                </a:extLst>
              </a:tr>
              <a:tr h="201511">
                <a:tc vMerge="1">
                  <a:txBody>
                    <a:bodyPr/>
                    <a:lstStyle/>
                    <a:p>
                      <a:endParaRPr lang="en-US"/>
                    </a:p>
                  </a:txBody>
                  <a:tcPr/>
                </a:tc>
                <a:tc gridSpan="7">
                  <a:txBody>
                    <a:bodyPr/>
                    <a:lstStyle/>
                    <a:p>
                      <a:pPr algn="l" fontAlgn="ctr"/>
                      <a:r>
                        <a:rPr lang="en-US" sz="900" b="1" u="none" strike="noStrike" dirty="0">
                          <a:effectLst/>
                        </a:rPr>
                        <a:t> Textile Moisture Reader Meter (Brand: AQUA-BOY, Model: </a:t>
                      </a:r>
                      <a:r>
                        <a:rPr lang="en-US" sz="900" b="1" u="none" strike="noStrike" dirty="0" err="1">
                          <a:effectLst/>
                        </a:rPr>
                        <a:t>Temi</a:t>
                      </a:r>
                      <a:r>
                        <a:rPr lang="en-US" sz="900" b="1" u="none" strike="noStrike" dirty="0">
                          <a:effectLst/>
                        </a:rPr>
                        <a:t>, Serial No: 015322) </a:t>
                      </a:r>
                      <a:endParaRPr lang="en-US" sz="900" b="1" i="0" u="none" strike="noStrike" dirty="0">
                        <a:solidFill>
                          <a:srgbClr val="000000"/>
                        </a:solidFill>
                        <a:effectLst/>
                        <a:latin typeface="Calibri" panose="020F0502020204030204" pitchFamily="34" charset="0"/>
                      </a:endParaRPr>
                    </a:p>
                  </a:txBody>
                  <a:tcPr marL="5329" marR="5329" marT="53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900" b="1" u="none" strike="noStrike">
                          <a:effectLst/>
                        </a:rPr>
                        <a:t>1</a:t>
                      </a:r>
                      <a:endParaRPr lang="en-US" sz="900" b="1" i="0" u="none" strike="noStrike">
                        <a:solidFill>
                          <a:srgbClr val="000000"/>
                        </a:solidFill>
                        <a:effectLst/>
                        <a:latin typeface="Calibri" panose="020F0502020204030204" pitchFamily="34" charset="0"/>
                      </a:endParaRPr>
                    </a:p>
                  </a:txBody>
                  <a:tcPr marL="5329" marR="5329" marT="53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32327486"/>
                  </a:ext>
                </a:extLst>
              </a:tr>
              <a:tr h="201511">
                <a:tc vMerge="1">
                  <a:txBody>
                    <a:bodyPr/>
                    <a:lstStyle/>
                    <a:p>
                      <a:endParaRPr lang="en-US"/>
                    </a:p>
                  </a:txBody>
                  <a:tcPr/>
                </a:tc>
                <a:tc gridSpan="7">
                  <a:txBody>
                    <a:bodyPr/>
                    <a:lstStyle/>
                    <a:p>
                      <a:pPr algn="l" fontAlgn="ctr"/>
                      <a:r>
                        <a:rPr lang="en-US" sz="900" b="1" u="none" strike="noStrike" dirty="0">
                          <a:effectLst/>
                        </a:rPr>
                        <a:t> Light Lux Reader (Brand: PEAK METER, Model: PM66122)</a:t>
                      </a:r>
                      <a:endParaRPr lang="en-US" sz="900" b="1" i="0" u="none" strike="noStrike" dirty="0">
                        <a:solidFill>
                          <a:srgbClr val="000000"/>
                        </a:solidFill>
                        <a:effectLst/>
                        <a:latin typeface="Calibri" panose="020F0502020204030204" pitchFamily="34" charset="0"/>
                      </a:endParaRPr>
                    </a:p>
                  </a:txBody>
                  <a:tcPr marL="5329" marR="5329" marT="53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900" b="1" u="none" strike="noStrike">
                          <a:effectLst/>
                        </a:rPr>
                        <a:t>1</a:t>
                      </a:r>
                      <a:endParaRPr lang="en-US" sz="900" b="1" i="0" u="none" strike="noStrike">
                        <a:solidFill>
                          <a:srgbClr val="000000"/>
                        </a:solidFill>
                        <a:effectLst/>
                        <a:latin typeface="Calibri" panose="020F0502020204030204" pitchFamily="34" charset="0"/>
                      </a:endParaRPr>
                    </a:p>
                  </a:txBody>
                  <a:tcPr marL="5329" marR="5329" marT="53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6558506"/>
                  </a:ext>
                </a:extLst>
              </a:tr>
              <a:tr h="201511">
                <a:tc vMerge="1">
                  <a:txBody>
                    <a:bodyPr/>
                    <a:lstStyle/>
                    <a:p>
                      <a:endParaRPr lang="en-US"/>
                    </a:p>
                  </a:txBody>
                  <a:tcPr/>
                </a:tc>
                <a:tc gridSpan="7">
                  <a:txBody>
                    <a:bodyPr/>
                    <a:lstStyle/>
                    <a:p>
                      <a:pPr algn="l" fontAlgn="ctr"/>
                      <a:r>
                        <a:rPr lang="en-US" sz="900" b="1" u="none" strike="noStrike" dirty="0">
                          <a:effectLst/>
                        </a:rPr>
                        <a:t> Light Lux Reader (Brand: UYIGAO, Model: LX-1010B)</a:t>
                      </a:r>
                      <a:endParaRPr lang="en-US" sz="900" b="1" i="0" u="none" strike="noStrike" dirty="0">
                        <a:solidFill>
                          <a:srgbClr val="000000"/>
                        </a:solidFill>
                        <a:effectLst/>
                        <a:latin typeface="Calibri" panose="020F0502020204030204" pitchFamily="34" charset="0"/>
                      </a:endParaRPr>
                    </a:p>
                  </a:txBody>
                  <a:tcPr marL="5329" marR="5329" marT="53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900" b="1" u="none" strike="noStrike">
                          <a:effectLst/>
                        </a:rPr>
                        <a:t>1</a:t>
                      </a:r>
                      <a:endParaRPr lang="en-US" sz="900" b="1" i="0" u="none" strike="noStrike">
                        <a:solidFill>
                          <a:srgbClr val="000000"/>
                        </a:solidFill>
                        <a:effectLst/>
                        <a:latin typeface="Calibri" panose="020F0502020204030204" pitchFamily="34" charset="0"/>
                      </a:endParaRPr>
                    </a:p>
                  </a:txBody>
                  <a:tcPr marL="5329" marR="5329" marT="53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31574980"/>
                  </a:ext>
                </a:extLst>
              </a:tr>
              <a:tr h="201511">
                <a:tc vMerge="1">
                  <a:txBody>
                    <a:bodyPr/>
                    <a:lstStyle/>
                    <a:p>
                      <a:endParaRPr lang="en-US"/>
                    </a:p>
                  </a:txBody>
                  <a:tcPr/>
                </a:tc>
                <a:tc gridSpan="7">
                  <a:txBody>
                    <a:bodyPr/>
                    <a:lstStyle/>
                    <a:p>
                      <a:pPr algn="l" fontAlgn="ctr"/>
                      <a:r>
                        <a:rPr lang="en-US" sz="900" b="1" u="none" strike="noStrike" dirty="0">
                          <a:effectLst/>
                        </a:rPr>
                        <a:t> Light Lux Reader (Brand: SMART SENSOR, Model: AR823)</a:t>
                      </a:r>
                      <a:endParaRPr lang="en-US" sz="900" b="1" i="0" u="none" strike="noStrike" dirty="0">
                        <a:solidFill>
                          <a:srgbClr val="000000"/>
                        </a:solidFill>
                        <a:effectLst/>
                        <a:latin typeface="Calibri" panose="020F0502020204030204" pitchFamily="34" charset="0"/>
                      </a:endParaRPr>
                    </a:p>
                  </a:txBody>
                  <a:tcPr marL="5329" marR="5329" marT="53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900" b="1" u="none" strike="noStrike">
                          <a:effectLst/>
                        </a:rPr>
                        <a:t>1</a:t>
                      </a:r>
                      <a:endParaRPr lang="en-US" sz="900" b="1" i="0" u="none" strike="noStrike">
                        <a:solidFill>
                          <a:srgbClr val="000000"/>
                        </a:solidFill>
                        <a:effectLst/>
                        <a:latin typeface="Calibri" panose="020F0502020204030204" pitchFamily="34" charset="0"/>
                      </a:endParaRPr>
                    </a:p>
                  </a:txBody>
                  <a:tcPr marL="5329" marR="5329" marT="53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06264740"/>
                  </a:ext>
                </a:extLst>
              </a:tr>
              <a:tr h="201511">
                <a:tc vMerge="1">
                  <a:txBody>
                    <a:bodyPr/>
                    <a:lstStyle/>
                    <a:p>
                      <a:endParaRPr lang="en-US"/>
                    </a:p>
                  </a:txBody>
                  <a:tcPr/>
                </a:tc>
                <a:tc gridSpan="7">
                  <a:txBody>
                    <a:bodyPr/>
                    <a:lstStyle/>
                    <a:p>
                      <a:pPr algn="l" fontAlgn="ctr"/>
                      <a:r>
                        <a:rPr lang="en-US" sz="900" b="1" u="none" strike="noStrike" dirty="0">
                          <a:effectLst/>
                        </a:rPr>
                        <a:t> Mannequin Set (Brand: Tailor)</a:t>
                      </a:r>
                      <a:endParaRPr lang="en-US" sz="900" b="1" i="0" u="none" strike="noStrike" dirty="0">
                        <a:solidFill>
                          <a:srgbClr val="000000"/>
                        </a:solidFill>
                        <a:effectLst/>
                        <a:latin typeface="Calibri" panose="020F0502020204030204" pitchFamily="34" charset="0"/>
                      </a:endParaRPr>
                    </a:p>
                  </a:txBody>
                  <a:tcPr marL="5329" marR="5329" marT="53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900" b="1" u="none" strike="noStrike">
                          <a:effectLst/>
                        </a:rPr>
                        <a:t>2</a:t>
                      </a:r>
                      <a:endParaRPr lang="en-US" sz="900" b="1" i="0" u="none" strike="noStrike">
                        <a:solidFill>
                          <a:srgbClr val="000000"/>
                        </a:solidFill>
                        <a:effectLst/>
                        <a:latin typeface="Calibri" panose="020F0502020204030204" pitchFamily="34" charset="0"/>
                      </a:endParaRPr>
                    </a:p>
                  </a:txBody>
                  <a:tcPr marL="5329" marR="5329" marT="53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38969322"/>
                  </a:ext>
                </a:extLst>
              </a:tr>
              <a:tr h="201511">
                <a:tc vMerge="1">
                  <a:txBody>
                    <a:bodyPr/>
                    <a:lstStyle/>
                    <a:p>
                      <a:endParaRPr lang="en-US"/>
                    </a:p>
                  </a:txBody>
                  <a:tcPr/>
                </a:tc>
                <a:tc gridSpan="7">
                  <a:txBody>
                    <a:bodyPr/>
                    <a:lstStyle/>
                    <a:p>
                      <a:pPr algn="l" fontAlgn="ctr"/>
                      <a:r>
                        <a:rPr lang="en-US" sz="1000" b="1" u="none" strike="noStrike" dirty="0">
                          <a:solidFill>
                            <a:srgbClr val="FF0000"/>
                          </a:solidFill>
                          <a:effectLst/>
                        </a:rPr>
                        <a:t> Total</a:t>
                      </a:r>
                      <a:endParaRPr lang="en-US" sz="1000" b="1" i="0" u="none" strike="noStrike" dirty="0">
                        <a:solidFill>
                          <a:srgbClr val="FF0000"/>
                        </a:solidFill>
                        <a:effectLst/>
                        <a:latin typeface="Calibri" panose="020F0502020204030204" pitchFamily="34" charset="0"/>
                      </a:endParaRPr>
                    </a:p>
                  </a:txBody>
                  <a:tcPr marL="5329" marR="5329" marT="53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1000" b="1" u="none" strike="noStrike" dirty="0">
                          <a:solidFill>
                            <a:srgbClr val="FF0000"/>
                          </a:solidFill>
                          <a:effectLst/>
                        </a:rPr>
                        <a:t>8</a:t>
                      </a:r>
                      <a:endParaRPr lang="en-US" sz="1000" b="1" i="0" u="none" strike="noStrike" dirty="0">
                        <a:solidFill>
                          <a:srgbClr val="FF0000"/>
                        </a:solidFill>
                        <a:effectLst/>
                        <a:latin typeface="Calibri" panose="020F0502020204030204" pitchFamily="34" charset="0"/>
                      </a:endParaRPr>
                    </a:p>
                  </a:txBody>
                  <a:tcPr marL="5329" marR="5329" marT="53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92185322"/>
                  </a:ext>
                </a:extLst>
              </a:tr>
              <a:tr h="201511">
                <a:tc rowSpan="6">
                  <a:txBody>
                    <a:bodyPr/>
                    <a:lstStyle/>
                    <a:p>
                      <a:pPr algn="ctr" fontAlgn="ctr"/>
                      <a:r>
                        <a:rPr lang="en-US" sz="1000" b="1" u="none" strike="noStrike">
                          <a:solidFill>
                            <a:srgbClr val="FF0000"/>
                          </a:solidFill>
                          <a:effectLst/>
                        </a:rPr>
                        <a:t>Winding</a:t>
                      </a:r>
                      <a:endParaRPr lang="en-US" sz="1000" b="1" i="0" u="none" strike="noStrike">
                        <a:solidFill>
                          <a:srgbClr val="FF0000"/>
                        </a:solidFill>
                        <a:effectLst/>
                        <a:latin typeface="Calibri" panose="020F0502020204030204" pitchFamily="34" charset="0"/>
                      </a:endParaRPr>
                    </a:p>
                  </a:txBody>
                  <a:tcPr marL="5329" marR="5329" marT="53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7">
                  <a:txBody>
                    <a:bodyPr/>
                    <a:lstStyle/>
                    <a:p>
                      <a:pPr algn="l" fontAlgn="ctr"/>
                      <a:r>
                        <a:rPr lang="en-US" sz="900" b="1" u="none" strike="noStrike" dirty="0">
                          <a:effectLst/>
                        </a:rPr>
                        <a:t> 60 Head Computerized Winding Machine </a:t>
                      </a:r>
                      <a:endParaRPr lang="en-US" sz="900" b="1" i="0" u="none" strike="noStrike" dirty="0">
                        <a:solidFill>
                          <a:srgbClr val="000000"/>
                        </a:solidFill>
                        <a:effectLst/>
                        <a:latin typeface="Calibri" panose="020F0502020204030204" pitchFamily="34" charset="0"/>
                      </a:endParaRPr>
                    </a:p>
                  </a:txBody>
                  <a:tcPr marL="5329" marR="5329" marT="53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900" b="1" u="none" strike="noStrike">
                          <a:effectLst/>
                        </a:rPr>
                        <a:t>3</a:t>
                      </a:r>
                      <a:endParaRPr lang="en-US" sz="900" b="1" i="0" u="none" strike="noStrike">
                        <a:solidFill>
                          <a:srgbClr val="000000"/>
                        </a:solidFill>
                        <a:effectLst/>
                        <a:latin typeface="Calibri" panose="020F0502020204030204" pitchFamily="34" charset="0"/>
                      </a:endParaRPr>
                    </a:p>
                  </a:txBody>
                  <a:tcPr marL="5329" marR="5329" marT="53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0713619"/>
                  </a:ext>
                </a:extLst>
              </a:tr>
              <a:tr h="201511">
                <a:tc vMerge="1">
                  <a:txBody>
                    <a:bodyPr/>
                    <a:lstStyle/>
                    <a:p>
                      <a:endParaRPr lang="en-US"/>
                    </a:p>
                  </a:txBody>
                  <a:tcPr/>
                </a:tc>
                <a:tc gridSpan="7">
                  <a:txBody>
                    <a:bodyPr/>
                    <a:lstStyle/>
                    <a:p>
                      <a:pPr algn="l" fontAlgn="ctr"/>
                      <a:r>
                        <a:rPr lang="en-US" sz="900" b="1" u="none" strike="noStrike" dirty="0">
                          <a:effectLst/>
                        </a:rPr>
                        <a:t> 12 Head Winding Machine </a:t>
                      </a:r>
                      <a:endParaRPr lang="en-US" sz="900" b="1" i="0" u="none" strike="noStrike" dirty="0">
                        <a:solidFill>
                          <a:srgbClr val="000000"/>
                        </a:solidFill>
                        <a:effectLst/>
                        <a:latin typeface="Calibri" panose="020F0502020204030204" pitchFamily="34" charset="0"/>
                      </a:endParaRPr>
                    </a:p>
                  </a:txBody>
                  <a:tcPr marL="5329" marR="5329" marT="53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900" b="1" u="none" strike="noStrike">
                          <a:effectLst/>
                        </a:rPr>
                        <a:t>4</a:t>
                      </a:r>
                      <a:endParaRPr lang="en-US" sz="900" b="1" i="0" u="none" strike="noStrike">
                        <a:solidFill>
                          <a:srgbClr val="000000"/>
                        </a:solidFill>
                        <a:effectLst/>
                        <a:latin typeface="Calibri" panose="020F0502020204030204" pitchFamily="34" charset="0"/>
                      </a:endParaRPr>
                    </a:p>
                  </a:txBody>
                  <a:tcPr marL="5329" marR="5329" marT="53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30142792"/>
                  </a:ext>
                </a:extLst>
              </a:tr>
              <a:tr h="201511">
                <a:tc vMerge="1">
                  <a:txBody>
                    <a:bodyPr/>
                    <a:lstStyle/>
                    <a:p>
                      <a:endParaRPr lang="en-US"/>
                    </a:p>
                  </a:txBody>
                  <a:tcPr/>
                </a:tc>
                <a:tc gridSpan="7">
                  <a:txBody>
                    <a:bodyPr/>
                    <a:lstStyle/>
                    <a:p>
                      <a:pPr algn="l" fontAlgn="ctr"/>
                      <a:r>
                        <a:rPr lang="en-US" sz="900" b="1" u="none" strike="noStrike" dirty="0">
                          <a:effectLst/>
                        </a:rPr>
                        <a:t> 8 Head Winding Machine </a:t>
                      </a:r>
                      <a:endParaRPr lang="en-US" sz="900" b="1" i="0" u="none" strike="noStrike" dirty="0">
                        <a:solidFill>
                          <a:srgbClr val="000000"/>
                        </a:solidFill>
                        <a:effectLst/>
                        <a:latin typeface="Calibri" panose="020F0502020204030204" pitchFamily="34" charset="0"/>
                      </a:endParaRPr>
                    </a:p>
                  </a:txBody>
                  <a:tcPr marL="5329" marR="5329" marT="53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900" b="1" u="none" strike="noStrike">
                          <a:effectLst/>
                        </a:rPr>
                        <a:t>11</a:t>
                      </a:r>
                      <a:endParaRPr lang="en-US" sz="900" b="1" i="0" u="none" strike="noStrike">
                        <a:solidFill>
                          <a:srgbClr val="000000"/>
                        </a:solidFill>
                        <a:effectLst/>
                        <a:latin typeface="Calibri" panose="020F0502020204030204" pitchFamily="34" charset="0"/>
                      </a:endParaRPr>
                    </a:p>
                  </a:txBody>
                  <a:tcPr marL="5329" marR="5329" marT="53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894414"/>
                  </a:ext>
                </a:extLst>
              </a:tr>
              <a:tr h="201511">
                <a:tc vMerge="1">
                  <a:txBody>
                    <a:bodyPr/>
                    <a:lstStyle/>
                    <a:p>
                      <a:endParaRPr lang="en-US"/>
                    </a:p>
                  </a:txBody>
                  <a:tcPr/>
                </a:tc>
                <a:tc gridSpan="7">
                  <a:txBody>
                    <a:bodyPr/>
                    <a:lstStyle/>
                    <a:p>
                      <a:pPr algn="l" fontAlgn="ctr"/>
                      <a:r>
                        <a:rPr lang="en-US" sz="900" b="1" u="none" strike="noStrike" dirty="0">
                          <a:effectLst/>
                        </a:rPr>
                        <a:t> 4 Head Winding Machine </a:t>
                      </a:r>
                      <a:endParaRPr lang="en-US" sz="900" b="1" i="0" u="none" strike="noStrike" dirty="0">
                        <a:solidFill>
                          <a:srgbClr val="000000"/>
                        </a:solidFill>
                        <a:effectLst/>
                        <a:latin typeface="Calibri" panose="020F0502020204030204" pitchFamily="34" charset="0"/>
                      </a:endParaRPr>
                    </a:p>
                  </a:txBody>
                  <a:tcPr marL="5329" marR="5329" marT="53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900" b="1" u="none" strike="noStrike">
                          <a:effectLst/>
                        </a:rPr>
                        <a:t>6</a:t>
                      </a:r>
                      <a:endParaRPr lang="en-US" sz="900" b="1" i="0" u="none" strike="noStrike">
                        <a:solidFill>
                          <a:srgbClr val="000000"/>
                        </a:solidFill>
                        <a:effectLst/>
                        <a:latin typeface="Calibri" panose="020F0502020204030204" pitchFamily="34" charset="0"/>
                      </a:endParaRPr>
                    </a:p>
                  </a:txBody>
                  <a:tcPr marL="5329" marR="5329" marT="53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2859622"/>
                  </a:ext>
                </a:extLst>
              </a:tr>
              <a:tr h="201511">
                <a:tc vMerge="1">
                  <a:txBody>
                    <a:bodyPr/>
                    <a:lstStyle/>
                    <a:p>
                      <a:endParaRPr lang="en-US"/>
                    </a:p>
                  </a:txBody>
                  <a:tcPr/>
                </a:tc>
                <a:tc gridSpan="7">
                  <a:txBody>
                    <a:bodyPr/>
                    <a:lstStyle/>
                    <a:p>
                      <a:pPr algn="l" fontAlgn="ctr"/>
                      <a:r>
                        <a:rPr lang="en-US" sz="900" b="1" u="none" strike="noStrike" dirty="0">
                          <a:effectLst/>
                        </a:rPr>
                        <a:t> Unravelling Machine </a:t>
                      </a:r>
                      <a:endParaRPr lang="en-US" sz="900" b="1" i="0" u="none" strike="noStrike" dirty="0">
                        <a:solidFill>
                          <a:srgbClr val="000000"/>
                        </a:solidFill>
                        <a:effectLst/>
                        <a:latin typeface="Calibri" panose="020F0502020204030204" pitchFamily="34" charset="0"/>
                      </a:endParaRPr>
                    </a:p>
                  </a:txBody>
                  <a:tcPr marL="5329" marR="5329" marT="53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900" b="1" u="none" strike="noStrike">
                          <a:effectLst/>
                        </a:rPr>
                        <a:t>9</a:t>
                      </a:r>
                      <a:endParaRPr lang="en-US" sz="900" b="1" i="0" u="none" strike="noStrike">
                        <a:solidFill>
                          <a:srgbClr val="000000"/>
                        </a:solidFill>
                        <a:effectLst/>
                        <a:latin typeface="Calibri" panose="020F0502020204030204" pitchFamily="34" charset="0"/>
                      </a:endParaRPr>
                    </a:p>
                  </a:txBody>
                  <a:tcPr marL="5329" marR="5329" marT="53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95758178"/>
                  </a:ext>
                </a:extLst>
              </a:tr>
              <a:tr h="201511">
                <a:tc vMerge="1">
                  <a:txBody>
                    <a:bodyPr/>
                    <a:lstStyle/>
                    <a:p>
                      <a:endParaRPr lang="en-US"/>
                    </a:p>
                  </a:txBody>
                  <a:tcPr/>
                </a:tc>
                <a:tc gridSpan="7">
                  <a:txBody>
                    <a:bodyPr/>
                    <a:lstStyle/>
                    <a:p>
                      <a:pPr algn="l" fontAlgn="ctr"/>
                      <a:r>
                        <a:rPr lang="en-US" sz="1000" b="1" u="none" strike="noStrike" dirty="0">
                          <a:solidFill>
                            <a:srgbClr val="FF0000"/>
                          </a:solidFill>
                          <a:effectLst/>
                        </a:rPr>
                        <a:t> Total</a:t>
                      </a:r>
                      <a:endParaRPr lang="en-US" sz="1000" b="1" i="0" u="none" strike="noStrike" dirty="0">
                        <a:solidFill>
                          <a:srgbClr val="FF0000"/>
                        </a:solidFill>
                        <a:effectLst/>
                        <a:latin typeface="Calibri" panose="020F0502020204030204" pitchFamily="34" charset="0"/>
                      </a:endParaRPr>
                    </a:p>
                  </a:txBody>
                  <a:tcPr marL="5329" marR="5329" marT="53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1000" b="1" u="none" strike="noStrike" dirty="0">
                          <a:solidFill>
                            <a:srgbClr val="FF0000"/>
                          </a:solidFill>
                          <a:effectLst/>
                        </a:rPr>
                        <a:t>33</a:t>
                      </a:r>
                      <a:endParaRPr lang="en-US" sz="1000" b="1" i="0" u="none" strike="noStrike" dirty="0">
                        <a:solidFill>
                          <a:srgbClr val="FF0000"/>
                        </a:solidFill>
                        <a:effectLst/>
                        <a:latin typeface="Calibri" panose="020F0502020204030204" pitchFamily="34" charset="0"/>
                      </a:endParaRPr>
                    </a:p>
                  </a:txBody>
                  <a:tcPr marL="5329" marR="5329" marT="53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8609275"/>
                  </a:ext>
                </a:extLst>
              </a:tr>
              <a:tr h="201511">
                <a:tc rowSpan="7">
                  <a:txBody>
                    <a:bodyPr/>
                    <a:lstStyle/>
                    <a:p>
                      <a:pPr algn="ctr" fontAlgn="ctr"/>
                      <a:r>
                        <a:rPr lang="en-US" sz="1000" b="1" u="none" strike="noStrike">
                          <a:solidFill>
                            <a:srgbClr val="FF0000"/>
                          </a:solidFill>
                          <a:effectLst/>
                        </a:rPr>
                        <a:t>Knitting</a:t>
                      </a:r>
                      <a:endParaRPr lang="en-US" sz="1000" b="1" i="0" u="none" strike="noStrike">
                        <a:solidFill>
                          <a:srgbClr val="FF0000"/>
                        </a:solidFill>
                        <a:effectLst/>
                        <a:latin typeface="Calibri" panose="020F0502020204030204" pitchFamily="34" charset="0"/>
                      </a:endParaRPr>
                    </a:p>
                  </a:txBody>
                  <a:tcPr marL="5329" marR="5329" marT="53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7">
                  <a:txBody>
                    <a:bodyPr/>
                    <a:lstStyle/>
                    <a:p>
                      <a:pPr algn="ctr" fontAlgn="ctr"/>
                      <a:r>
                        <a:rPr lang="en-US" sz="900" b="1" u="none" strike="noStrike" dirty="0">
                          <a:effectLst/>
                        </a:rPr>
                        <a:t>Multi-gauge Computerized Automated Jacquard Machine (</a:t>
                      </a:r>
                      <a:r>
                        <a:rPr lang="en-US" sz="900" b="1" u="none" strike="noStrike" dirty="0" err="1">
                          <a:effectLst/>
                        </a:rPr>
                        <a:t>Shima</a:t>
                      </a:r>
                      <a:r>
                        <a:rPr lang="en-US" sz="900" b="1" u="none" strike="noStrike" dirty="0">
                          <a:effectLst/>
                        </a:rPr>
                        <a:t> Seiki, Japan)</a:t>
                      </a:r>
                      <a:endParaRPr lang="en-US" sz="900" b="1" i="0" u="none" strike="noStrike" dirty="0">
                        <a:solidFill>
                          <a:srgbClr val="000000"/>
                        </a:solidFill>
                        <a:effectLst/>
                        <a:latin typeface="Calibri" panose="020F0502020204030204" pitchFamily="34" charset="0"/>
                      </a:endParaRPr>
                    </a:p>
                  </a:txBody>
                  <a:tcPr marL="5329" marR="5329" marT="53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pPr algn="ctr" fontAlgn="ctr"/>
                      <a:r>
                        <a:rPr lang="en-US" sz="900" b="1" u="none" strike="noStrike">
                          <a:effectLst/>
                        </a:rPr>
                        <a:t>600</a:t>
                      </a:r>
                      <a:endParaRPr lang="en-US" sz="900" b="1" i="0" u="none" strike="noStrike">
                        <a:solidFill>
                          <a:srgbClr val="000000"/>
                        </a:solidFill>
                        <a:effectLst/>
                        <a:latin typeface="Calibri" panose="020F0502020204030204" pitchFamily="34" charset="0"/>
                      </a:endParaRPr>
                    </a:p>
                  </a:txBody>
                  <a:tcPr marL="5329" marR="5329" marT="53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7382567"/>
                  </a:ext>
                </a:extLst>
              </a:tr>
              <a:tr h="201511">
                <a:tc vMerge="1">
                  <a:txBody>
                    <a:bodyPr/>
                    <a:lstStyle/>
                    <a:p>
                      <a:endParaRPr lang="en-US"/>
                    </a:p>
                  </a:txBody>
                  <a:tcPr/>
                </a:tc>
                <a:tc>
                  <a:txBody>
                    <a:bodyPr/>
                    <a:lstStyle/>
                    <a:p>
                      <a:pPr algn="ctr" fontAlgn="ctr"/>
                      <a:r>
                        <a:rPr lang="en-US" sz="900" b="1" u="none" strike="noStrike" dirty="0">
                          <a:effectLst/>
                        </a:rPr>
                        <a:t>3 GG</a:t>
                      </a:r>
                      <a:endParaRPr lang="en-US" sz="900" b="1" i="0" u="none" strike="noStrike" dirty="0">
                        <a:solidFill>
                          <a:srgbClr val="000000"/>
                        </a:solidFill>
                        <a:effectLst/>
                        <a:latin typeface="Calibri" panose="020F0502020204030204" pitchFamily="34" charset="0"/>
                      </a:endParaRPr>
                    </a:p>
                  </a:txBody>
                  <a:tcPr marL="5329" marR="5329" marT="53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b="1" u="none" strike="noStrike">
                          <a:effectLst/>
                        </a:rPr>
                        <a:t> 5 GG</a:t>
                      </a:r>
                      <a:endParaRPr lang="en-US" sz="900" b="1" i="0" u="none" strike="noStrike">
                        <a:solidFill>
                          <a:srgbClr val="000000"/>
                        </a:solidFill>
                        <a:effectLst/>
                        <a:latin typeface="Calibri" panose="020F0502020204030204" pitchFamily="34" charset="0"/>
                      </a:endParaRPr>
                    </a:p>
                  </a:txBody>
                  <a:tcPr marL="5329" marR="5329" marT="53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b="1" u="none" strike="noStrike">
                          <a:effectLst/>
                        </a:rPr>
                        <a:t>7 GG</a:t>
                      </a:r>
                      <a:endParaRPr lang="en-US" sz="900" b="1" i="0" u="none" strike="noStrike">
                        <a:solidFill>
                          <a:srgbClr val="000000"/>
                        </a:solidFill>
                        <a:effectLst/>
                        <a:latin typeface="Calibri" panose="020F0502020204030204" pitchFamily="34" charset="0"/>
                      </a:endParaRPr>
                    </a:p>
                  </a:txBody>
                  <a:tcPr marL="5329" marR="5329" marT="53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b="1" u="none" strike="noStrike">
                          <a:effectLst/>
                        </a:rPr>
                        <a:t>  10 GG</a:t>
                      </a:r>
                      <a:endParaRPr lang="en-US" sz="900" b="1" i="0" u="none" strike="noStrike">
                        <a:solidFill>
                          <a:srgbClr val="000000"/>
                        </a:solidFill>
                        <a:effectLst/>
                        <a:latin typeface="Calibri" panose="020F0502020204030204" pitchFamily="34" charset="0"/>
                      </a:endParaRPr>
                    </a:p>
                  </a:txBody>
                  <a:tcPr marL="5329" marR="5329" marT="53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b="1" u="none" strike="noStrike">
                          <a:effectLst/>
                        </a:rPr>
                        <a:t>12GG</a:t>
                      </a:r>
                      <a:endParaRPr lang="en-US" sz="900" b="1" i="0" u="none" strike="noStrike">
                        <a:solidFill>
                          <a:srgbClr val="000000"/>
                        </a:solidFill>
                        <a:effectLst/>
                        <a:latin typeface="Calibri" panose="020F0502020204030204" pitchFamily="34" charset="0"/>
                      </a:endParaRPr>
                    </a:p>
                  </a:txBody>
                  <a:tcPr marL="5329" marR="5329" marT="53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b="1" u="none" strike="noStrike">
                          <a:effectLst/>
                        </a:rPr>
                        <a:t>14 GG</a:t>
                      </a:r>
                      <a:endParaRPr lang="en-US" sz="900" b="1" i="0" u="none" strike="noStrike">
                        <a:solidFill>
                          <a:srgbClr val="000000"/>
                        </a:solidFill>
                        <a:effectLst/>
                        <a:latin typeface="Calibri" panose="020F0502020204030204" pitchFamily="34" charset="0"/>
                      </a:endParaRPr>
                    </a:p>
                  </a:txBody>
                  <a:tcPr marL="5329" marR="5329" marT="53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b="1" u="none" strike="noStrike">
                          <a:effectLst/>
                        </a:rPr>
                        <a:t>12 GG</a:t>
                      </a:r>
                      <a:endParaRPr lang="en-US" sz="900" b="1" i="0" u="none" strike="noStrike">
                        <a:solidFill>
                          <a:srgbClr val="000000"/>
                        </a:solidFill>
                        <a:effectLst/>
                        <a:latin typeface="Calibri" panose="020F0502020204030204" pitchFamily="34" charset="0"/>
                      </a:endParaRPr>
                    </a:p>
                  </a:txBody>
                  <a:tcPr marL="5329" marR="5329" marT="53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3550467072"/>
                  </a:ext>
                </a:extLst>
              </a:tr>
              <a:tr h="201511">
                <a:tc vMerge="1">
                  <a:txBody>
                    <a:bodyPr/>
                    <a:lstStyle/>
                    <a:p>
                      <a:endParaRPr lang="en-US"/>
                    </a:p>
                  </a:txBody>
                  <a:tcPr/>
                </a:tc>
                <a:tc gridSpan="3">
                  <a:txBody>
                    <a:bodyPr/>
                    <a:lstStyle/>
                    <a:p>
                      <a:pPr algn="ctr" fontAlgn="ctr"/>
                      <a:r>
                        <a:rPr lang="en-US" sz="900" b="1" u="none" strike="noStrike" dirty="0">
                          <a:effectLst/>
                        </a:rPr>
                        <a:t>186</a:t>
                      </a:r>
                      <a:endParaRPr lang="en-US" sz="900" b="1" i="0" u="none" strike="noStrike" dirty="0">
                        <a:solidFill>
                          <a:srgbClr val="000000"/>
                        </a:solidFill>
                        <a:effectLst/>
                        <a:latin typeface="Calibri" panose="020F0502020204030204" pitchFamily="34" charset="0"/>
                      </a:endParaRPr>
                    </a:p>
                  </a:txBody>
                  <a:tcPr marL="5329" marR="5329" marT="53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fontAlgn="ctr"/>
                      <a:r>
                        <a:rPr lang="en-US" sz="900" b="1" u="none" strike="noStrike">
                          <a:effectLst/>
                        </a:rPr>
                        <a:t>354</a:t>
                      </a:r>
                      <a:endParaRPr lang="en-US" sz="900" b="1" i="0" u="none" strike="noStrike">
                        <a:solidFill>
                          <a:srgbClr val="000000"/>
                        </a:solidFill>
                        <a:effectLst/>
                        <a:latin typeface="Calibri" panose="020F0502020204030204" pitchFamily="34" charset="0"/>
                      </a:endParaRPr>
                    </a:p>
                  </a:txBody>
                  <a:tcPr marL="5329" marR="5329" marT="53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fontAlgn="ctr"/>
                      <a:r>
                        <a:rPr lang="en-US" sz="900" b="1" u="none" strike="noStrike">
                          <a:effectLst/>
                        </a:rPr>
                        <a:t>60</a:t>
                      </a:r>
                      <a:endParaRPr lang="en-US" sz="900" b="1" i="0" u="none" strike="noStrike">
                        <a:solidFill>
                          <a:srgbClr val="000000"/>
                        </a:solidFill>
                        <a:effectLst/>
                        <a:latin typeface="Calibri" panose="020F0502020204030204" pitchFamily="34" charset="0"/>
                      </a:endParaRPr>
                    </a:p>
                  </a:txBody>
                  <a:tcPr marL="5329" marR="5329" marT="53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43493583"/>
                  </a:ext>
                </a:extLst>
              </a:tr>
              <a:tr h="201511">
                <a:tc vMerge="1">
                  <a:txBody>
                    <a:bodyPr/>
                    <a:lstStyle/>
                    <a:p>
                      <a:endParaRPr lang="en-US"/>
                    </a:p>
                  </a:txBody>
                  <a:tcPr/>
                </a:tc>
                <a:tc gridSpan="7">
                  <a:txBody>
                    <a:bodyPr/>
                    <a:lstStyle/>
                    <a:p>
                      <a:pPr algn="l" fontAlgn="ctr"/>
                      <a:r>
                        <a:rPr lang="en-US" sz="900" b="1" u="none" strike="noStrike" dirty="0">
                          <a:effectLst/>
                        </a:rPr>
                        <a:t> Hand Driven Flat Knitting Machines (Many GG)</a:t>
                      </a:r>
                      <a:endParaRPr lang="en-US" sz="900" b="1" i="0" u="none" strike="noStrike" dirty="0">
                        <a:solidFill>
                          <a:srgbClr val="000000"/>
                        </a:solidFill>
                        <a:effectLst/>
                        <a:latin typeface="Calibri" panose="020F0502020204030204" pitchFamily="34" charset="0"/>
                      </a:endParaRPr>
                    </a:p>
                  </a:txBody>
                  <a:tcPr marL="5329" marR="5329" marT="53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900" b="1" u="none" strike="noStrike">
                          <a:effectLst/>
                        </a:rPr>
                        <a:t>66</a:t>
                      </a:r>
                      <a:endParaRPr lang="en-US" sz="900" b="1" i="0" u="none" strike="noStrike">
                        <a:solidFill>
                          <a:srgbClr val="000000"/>
                        </a:solidFill>
                        <a:effectLst/>
                        <a:latin typeface="Calibri" panose="020F0502020204030204" pitchFamily="34" charset="0"/>
                      </a:endParaRPr>
                    </a:p>
                  </a:txBody>
                  <a:tcPr marL="5329" marR="5329" marT="53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1631332"/>
                  </a:ext>
                </a:extLst>
              </a:tr>
              <a:tr h="201511">
                <a:tc vMerge="1">
                  <a:txBody>
                    <a:bodyPr/>
                    <a:lstStyle/>
                    <a:p>
                      <a:endParaRPr lang="en-US"/>
                    </a:p>
                  </a:txBody>
                  <a:tcPr/>
                </a:tc>
                <a:tc gridSpan="7">
                  <a:txBody>
                    <a:bodyPr/>
                    <a:lstStyle/>
                    <a:p>
                      <a:pPr algn="l" fontAlgn="ctr"/>
                      <a:r>
                        <a:rPr lang="en-US" sz="900" b="1" u="none" strike="noStrike" dirty="0">
                          <a:effectLst/>
                        </a:rPr>
                        <a:t> Knitting Tension Checker Machine (CKCJ-883CD, Fu Lop Technology)</a:t>
                      </a:r>
                      <a:endParaRPr lang="en-US" sz="900" b="1" i="0" u="none" strike="noStrike" dirty="0">
                        <a:solidFill>
                          <a:srgbClr val="000000"/>
                        </a:solidFill>
                        <a:effectLst/>
                        <a:latin typeface="Calibri" panose="020F0502020204030204" pitchFamily="34" charset="0"/>
                      </a:endParaRPr>
                    </a:p>
                  </a:txBody>
                  <a:tcPr marL="5329" marR="5329" marT="53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900" b="1" u="none" strike="noStrike">
                          <a:effectLst/>
                        </a:rPr>
                        <a:t>2</a:t>
                      </a:r>
                      <a:endParaRPr lang="en-US" sz="900" b="1" i="0" u="none" strike="noStrike">
                        <a:solidFill>
                          <a:srgbClr val="000000"/>
                        </a:solidFill>
                        <a:effectLst/>
                        <a:latin typeface="Calibri" panose="020F0502020204030204" pitchFamily="34" charset="0"/>
                      </a:endParaRPr>
                    </a:p>
                  </a:txBody>
                  <a:tcPr marL="5329" marR="5329" marT="53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48843534"/>
                  </a:ext>
                </a:extLst>
              </a:tr>
              <a:tr h="201511">
                <a:tc vMerge="1">
                  <a:txBody>
                    <a:bodyPr/>
                    <a:lstStyle/>
                    <a:p>
                      <a:endParaRPr lang="en-US"/>
                    </a:p>
                  </a:txBody>
                  <a:tcPr/>
                </a:tc>
                <a:tc gridSpan="7">
                  <a:txBody>
                    <a:bodyPr/>
                    <a:lstStyle/>
                    <a:p>
                      <a:pPr algn="l" fontAlgn="ctr"/>
                      <a:r>
                        <a:rPr lang="en-US" sz="900" b="1" u="none" strike="noStrike" dirty="0">
                          <a:effectLst/>
                        </a:rPr>
                        <a:t> Needle Bed Cleaner for Flat Knitting Machine (H2G / 3.0, Italy)</a:t>
                      </a:r>
                      <a:endParaRPr lang="en-US" sz="900" b="1" i="0" u="none" strike="noStrike" dirty="0">
                        <a:solidFill>
                          <a:srgbClr val="000000"/>
                        </a:solidFill>
                        <a:effectLst/>
                        <a:latin typeface="Calibri" panose="020F0502020204030204" pitchFamily="34" charset="0"/>
                      </a:endParaRPr>
                    </a:p>
                  </a:txBody>
                  <a:tcPr marL="5329" marR="5329" marT="53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900" b="1" u="none" strike="noStrike">
                          <a:effectLst/>
                        </a:rPr>
                        <a:t>1</a:t>
                      </a:r>
                      <a:endParaRPr lang="en-US" sz="900" b="1" i="0" u="none" strike="noStrike">
                        <a:solidFill>
                          <a:srgbClr val="000000"/>
                        </a:solidFill>
                        <a:effectLst/>
                        <a:latin typeface="Calibri" panose="020F0502020204030204" pitchFamily="34" charset="0"/>
                      </a:endParaRPr>
                    </a:p>
                  </a:txBody>
                  <a:tcPr marL="5329" marR="5329" marT="53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7101763"/>
                  </a:ext>
                </a:extLst>
              </a:tr>
              <a:tr h="201511">
                <a:tc vMerge="1">
                  <a:txBody>
                    <a:bodyPr/>
                    <a:lstStyle/>
                    <a:p>
                      <a:endParaRPr lang="en-US"/>
                    </a:p>
                  </a:txBody>
                  <a:tcPr/>
                </a:tc>
                <a:tc gridSpan="7">
                  <a:txBody>
                    <a:bodyPr/>
                    <a:lstStyle/>
                    <a:p>
                      <a:pPr algn="l" fontAlgn="ctr"/>
                      <a:r>
                        <a:rPr lang="en-US" sz="1000" b="1" u="none" strike="noStrike" dirty="0">
                          <a:solidFill>
                            <a:srgbClr val="FF0000"/>
                          </a:solidFill>
                          <a:effectLst/>
                        </a:rPr>
                        <a:t> Total</a:t>
                      </a:r>
                      <a:endParaRPr lang="en-US" sz="1000" b="1" i="0" u="none" strike="noStrike" dirty="0">
                        <a:solidFill>
                          <a:srgbClr val="FF0000"/>
                        </a:solidFill>
                        <a:effectLst/>
                        <a:latin typeface="Calibri" panose="020F0502020204030204" pitchFamily="34" charset="0"/>
                      </a:endParaRPr>
                    </a:p>
                  </a:txBody>
                  <a:tcPr marL="5329" marR="5329" marT="53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1000" b="1" u="none" strike="noStrike" dirty="0">
                          <a:solidFill>
                            <a:srgbClr val="FF0000"/>
                          </a:solidFill>
                          <a:effectLst/>
                        </a:rPr>
                        <a:t>669</a:t>
                      </a:r>
                      <a:endParaRPr lang="en-US" sz="1000" b="1" i="0" u="none" strike="noStrike" dirty="0">
                        <a:solidFill>
                          <a:srgbClr val="FF0000"/>
                        </a:solidFill>
                        <a:effectLst/>
                        <a:latin typeface="Calibri" panose="020F0502020204030204" pitchFamily="34" charset="0"/>
                      </a:endParaRPr>
                    </a:p>
                  </a:txBody>
                  <a:tcPr marL="5329" marR="5329" marT="53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63649996"/>
                  </a:ext>
                </a:extLst>
              </a:tr>
              <a:tr h="201511">
                <a:tc rowSpan="10">
                  <a:txBody>
                    <a:bodyPr/>
                    <a:lstStyle/>
                    <a:p>
                      <a:pPr algn="ctr" fontAlgn="ctr"/>
                      <a:r>
                        <a:rPr lang="en-US" sz="1000" b="1" u="none" strike="noStrike" dirty="0">
                          <a:solidFill>
                            <a:srgbClr val="FF0000"/>
                          </a:solidFill>
                          <a:effectLst/>
                        </a:rPr>
                        <a:t>Linking</a:t>
                      </a:r>
                      <a:endParaRPr lang="en-US" sz="1000" b="1" i="0" u="none" strike="noStrike" dirty="0">
                        <a:solidFill>
                          <a:srgbClr val="FF0000"/>
                        </a:solidFill>
                        <a:effectLst/>
                        <a:latin typeface="Calibri" panose="020F0502020204030204" pitchFamily="34" charset="0"/>
                      </a:endParaRPr>
                    </a:p>
                  </a:txBody>
                  <a:tcPr marL="5329" marR="5329" marT="53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7">
                  <a:txBody>
                    <a:bodyPr/>
                    <a:lstStyle/>
                    <a:p>
                      <a:pPr algn="l" fontAlgn="ctr"/>
                      <a:r>
                        <a:rPr lang="en-US" sz="900" b="1" u="none" strike="noStrike" dirty="0">
                          <a:effectLst/>
                        </a:rPr>
                        <a:t> Automated Linking Machine (</a:t>
                      </a:r>
                      <a:r>
                        <a:rPr lang="en-US" sz="900" b="1" u="none" strike="noStrike" dirty="0" err="1">
                          <a:effectLst/>
                        </a:rPr>
                        <a:t>Complett</a:t>
                      </a:r>
                      <a:r>
                        <a:rPr lang="en-US" sz="900" b="1" u="none" strike="noStrike" dirty="0">
                          <a:effectLst/>
                        </a:rPr>
                        <a:t> Italy)</a:t>
                      </a:r>
                      <a:endParaRPr lang="en-US" sz="900" b="1" i="0" u="none" strike="noStrike" dirty="0">
                        <a:solidFill>
                          <a:srgbClr val="000000"/>
                        </a:solidFill>
                        <a:effectLst/>
                        <a:latin typeface="Calibri" panose="020F0502020204030204" pitchFamily="34" charset="0"/>
                      </a:endParaRPr>
                    </a:p>
                  </a:txBody>
                  <a:tcPr marL="5329" marR="5329" marT="53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900" b="1" u="none" strike="noStrike">
                          <a:effectLst/>
                        </a:rPr>
                        <a:t>28</a:t>
                      </a:r>
                      <a:endParaRPr lang="en-US" sz="900" b="1" i="0" u="none" strike="noStrike">
                        <a:solidFill>
                          <a:srgbClr val="000000"/>
                        </a:solidFill>
                        <a:effectLst/>
                        <a:latin typeface="Calibri" panose="020F0502020204030204" pitchFamily="34" charset="0"/>
                      </a:endParaRPr>
                    </a:p>
                  </a:txBody>
                  <a:tcPr marL="5329" marR="5329" marT="53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3345405"/>
                  </a:ext>
                </a:extLst>
              </a:tr>
              <a:tr h="201511">
                <a:tc vMerge="1">
                  <a:txBody>
                    <a:bodyPr/>
                    <a:lstStyle/>
                    <a:p>
                      <a:endParaRPr lang="en-US"/>
                    </a:p>
                  </a:txBody>
                  <a:tcPr/>
                </a:tc>
                <a:tc gridSpan="7">
                  <a:txBody>
                    <a:bodyPr/>
                    <a:lstStyle/>
                    <a:p>
                      <a:pPr algn="l" fontAlgn="ctr"/>
                      <a:r>
                        <a:rPr lang="en-US" sz="900" b="1" u="none" strike="noStrike" dirty="0">
                          <a:effectLst/>
                        </a:rPr>
                        <a:t> Dial Linking Machine 5GG </a:t>
                      </a:r>
                      <a:endParaRPr lang="en-US" sz="900" b="1" i="0" u="none" strike="noStrike" dirty="0">
                        <a:solidFill>
                          <a:srgbClr val="000000"/>
                        </a:solidFill>
                        <a:effectLst/>
                        <a:latin typeface="Calibri" panose="020F0502020204030204" pitchFamily="34" charset="0"/>
                      </a:endParaRPr>
                    </a:p>
                  </a:txBody>
                  <a:tcPr marL="5329" marR="5329" marT="53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900" b="1" u="none" strike="noStrike">
                          <a:effectLst/>
                        </a:rPr>
                        <a:t>24</a:t>
                      </a:r>
                      <a:endParaRPr lang="en-US" sz="900" b="1" i="0" u="none" strike="noStrike">
                        <a:solidFill>
                          <a:srgbClr val="000000"/>
                        </a:solidFill>
                        <a:effectLst/>
                        <a:latin typeface="Calibri" panose="020F0502020204030204" pitchFamily="34" charset="0"/>
                      </a:endParaRPr>
                    </a:p>
                  </a:txBody>
                  <a:tcPr marL="5329" marR="5329" marT="53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5215995"/>
                  </a:ext>
                </a:extLst>
              </a:tr>
              <a:tr h="201511">
                <a:tc vMerge="1">
                  <a:txBody>
                    <a:bodyPr/>
                    <a:lstStyle/>
                    <a:p>
                      <a:endParaRPr lang="en-US"/>
                    </a:p>
                  </a:txBody>
                  <a:tcPr/>
                </a:tc>
                <a:tc gridSpan="7">
                  <a:txBody>
                    <a:bodyPr/>
                    <a:lstStyle/>
                    <a:p>
                      <a:pPr algn="l" fontAlgn="ctr"/>
                      <a:r>
                        <a:rPr lang="en-US" sz="900" b="1" u="none" strike="noStrike" dirty="0">
                          <a:effectLst/>
                        </a:rPr>
                        <a:t> Dial Linking Machine 6GG </a:t>
                      </a:r>
                      <a:endParaRPr lang="en-US" sz="900" b="1" i="0" u="none" strike="noStrike" dirty="0">
                        <a:solidFill>
                          <a:srgbClr val="000000"/>
                        </a:solidFill>
                        <a:effectLst/>
                        <a:latin typeface="Calibri" panose="020F0502020204030204" pitchFamily="34" charset="0"/>
                      </a:endParaRPr>
                    </a:p>
                  </a:txBody>
                  <a:tcPr marL="5329" marR="5329" marT="53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900" b="1" u="none" strike="noStrike">
                          <a:effectLst/>
                        </a:rPr>
                        <a:t>30</a:t>
                      </a:r>
                      <a:endParaRPr lang="en-US" sz="900" b="1" i="0" u="none" strike="noStrike">
                        <a:solidFill>
                          <a:srgbClr val="000000"/>
                        </a:solidFill>
                        <a:effectLst/>
                        <a:latin typeface="Calibri" panose="020F0502020204030204" pitchFamily="34" charset="0"/>
                      </a:endParaRPr>
                    </a:p>
                  </a:txBody>
                  <a:tcPr marL="5329" marR="5329" marT="53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15957388"/>
                  </a:ext>
                </a:extLst>
              </a:tr>
              <a:tr h="201511">
                <a:tc vMerge="1">
                  <a:txBody>
                    <a:bodyPr/>
                    <a:lstStyle/>
                    <a:p>
                      <a:endParaRPr lang="en-US"/>
                    </a:p>
                  </a:txBody>
                  <a:tcPr/>
                </a:tc>
                <a:tc gridSpan="7">
                  <a:txBody>
                    <a:bodyPr/>
                    <a:lstStyle/>
                    <a:p>
                      <a:pPr algn="l" fontAlgn="ctr"/>
                      <a:r>
                        <a:rPr lang="en-US" sz="900" b="1" u="none" strike="noStrike" dirty="0">
                          <a:effectLst/>
                        </a:rPr>
                        <a:t> Dial Linking Machine 8GG </a:t>
                      </a:r>
                      <a:endParaRPr lang="en-US" sz="900" b="1" i="0" u="none" strike="noStrike" dirty="0">
                        <a:solidFill>
                          <a:srgbClr val="000000"/>
                        </a:solidFill>
                        <a:effectLst/>
                        <a:latin typeface="Calibri" panose="020F0502020204030204" pitchFamily="34" charset="0"/>
                      </a:endParaRPr>
                    </a:p>
                  </a:txBody>
                  <a:tcPr marL="5329" marR="5329" marT="53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900" b="1" u="none" strike="noStrike">
                          <a:effectLst/>
                        </a:rPr>
                        <a:t>183</a:t>
                      </a:r>
                      <a:endParaRPr lang="en-US" sz="900" b="1" i="0" u="none" strike="noStrike">
                        <a:solidFill>
                          <a:srgbClr val="000000"/>
                        </a:solidFill>
                        <a:effectLst/>
                        <a:latin typeface="Calibri" panose="020F0502020204030204" pitchFamily="34" charset="0"/>
                      </a:endParaRPr>
                    </a:p>
                  </a:txBody>
                  <a:tcPr marL="5329" marR="5329" marT="53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42734334"/>
                  </a:ext>
                </a:extLst>
              </a:tr>
              <a:tr h="201511">
                <a:tc vMerge="1">
                  <a:txBody>
                    <a:bodyPr/>
                    <a:lstStyle/>
                    <a:p>
                      <a:endParaRPr lang="en-US"/>
                    </a:p>
                  </a:txBody>
                  <a:tcPr/>
                </a:tc>
                <a:tc gridSpan="7">
                  <a:txBody>
                    <a:bodyPr/>
                    <a:lstStyle/>
                    <a:p>
                      <a:pPr algn="l" fontAlgn="ctr"/>
                      <a:r>
                        <a:rPr lang="en-US" sz="900" b="1" u="none" strike="noStrike" dirty="0">
                          <a:effectLst/>
                        </a:rPr>
                        <a:t> Dial Linking Machine 12G </a:t>
                      </a:r>
                      <a:endParaRPr lang="en-US" sz="900" b="1" i="0" u="none" strike="noStrike" dirty="0">
                        <a:solidFill>
                          <a:srgbClr val="000000"/>
                        </a:solidFill>
                        <a:effectLst/>
                        <a:latin typeface="Calibri" panose="020F0502020204030204" pitchFamily="34" charset="0"/>
                      </a:endParaRPr>
                    </a:p>
                  </a:txBody>
                  <a:tcPr marL="5329" marR="5329" marT="53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900" b="1" u="none" strike="noStrike">
                          <a:effectLst/>
                        </a:rPr>
                        <a:t>18</a:t>
                      </a:r>
                      <a:endParaRPr lang="en-US" sz="900" b="1" i="0" u="none" strike="noStrike">
                        <a:solidFill>
                          <a:srgbClr val="000000"/>
                        </a:solidFill>
                        <a:effectLst/>
                        <a:latin typeface="Calibri" panose="020F0502020204030204" pitchFamily="34" charset="0"/>
                      </a:endParaRPr>
                    </a:p>
                  </a:txBody>
                  <a:tcPr marL="5329" marR="5329" marT="53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73117520"/>
                  </a:ext>
                </a:extLst>
              </a:tr>
              <a:tr h="201511">
                <a:tc vMerge="1">
                  <a:txBody>
                    <a:bodyPr/>
                    <a:lstStyle/>
                    <a:p>
                      <a:endParaRPr lang="en-US"/>
                    </a:p>
                  </a:txBody>
                  <a:tcPr/>
                </a:tc>
                <a:tc gridSpan="7">
                  <a:txBody>
                    <a:bodyPr/>
                    <a:lstStyle/>
                    <a:p>
                      <a:pPr algn="l" fontAlgn="ctr"/>
                      <a:r>
                        <a:rPr lang="en-US" sz="900" b="1" u="none" strike="noStrike" dirty="0">
                          <a:effectLst/>
                        </a:rPr>
                        <a:t> Dial Linking Machine 14GG </a:t>
                      </a:r>
                      <a:endParaRPr lang="en-US" sz="900" b="1" i="0" u="none" strike="noStrike" dirty="0">
                        <a:solidFill>
                          <a:srgbClr val="000000"/>
                        </a:solidFill>
                        <a:effectLst/>
                        <a:latin typeface="Calibri" panose="020F0502020204030204" pitchFamily="34" charset="0"/>
                      </a:endParaRPr>
                    </a:p>
                  </a:txBody>
                  <a:tcPr marL="5329" marR="5329" marT="53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900" b="1" u="none" strike="noStrike">
                          <a:effectLst/>
                        </a:rPr>
                        <a:t>213</a:t>
                      </a:r>
                      <a:endParaRPr lang="en-US" sz="900" b="1" i="0" u="none" strike="noStrike">
                        <a:solidFill>
                          <a:srgbClr val="000000"/>
                        </a:solidFill>
                        <a:effectLst/>
                        <a:latin typeface="Calibri" panose="020F0502020204030204" pitchFamily="34" charset="0"/>
                      </a:endParaRPr>
                    </a:p>
                  </a:txBody>
                  <a:tcPr marL="5329" marR="5329" marT="53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70947290"/>
                  </a:ext>
                </a:extLst>
              </a:tr>
              <a:tr h="201511">
                <a:tc vMerge="1">
                  <a:txBody>
                    <a:bodyPr/>
                    <a:lstStyle/>
                    <a:p>
                      <a:endParaRPr lang="en-US"/>
                    </a:p>
                  </a:txBody>
                  <a:tcPr/>
                </a:tc>
                <a:tc gridSpan="7">
                  <a:txBody>
                    <a:bodyPr/>
                    <a:lstStyle/>
                    <a:p>
                      <a:pPr algn="l" fontAlgn="ctr"/>
                      <a:r>
                        <a:rPr lang="en-US" sz="900" b="1" u="none" strike="noStrike" dirty="0">
                          <a:effectLst/>
                        </a:rPr>
                        <a:t> Dial Linking Machine 16GG </a:t>
                      </a:r>
                      <a:endParaRPr lang="en-US" sz="900" b="1" i="0" u="none" strike="noStrike" dirty="0">
                        <a:solidFill>
                          <a:srgbClr val="000000"/>
                        </a:solidFill>
                        <a:effectLst/>
                        <a:latin typeface="Calibri" panose="020F0502020204030204" pitchFamily="34" charset="0"/>
                      </a:endParaRPr>
                    </a:p>
                  </a:txBody>
                  <a:tcPr marL="5329" marR="5329" marT="53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900" b="1" u="none" strike="noStrike">
                          <a:effectLst/>
                        </a:rPr>
                        <a:t>77</a:t>
                      </a:r>
                      <a:endParaRPr lang="en-US" sz="900" b="1" i="0" u="none" strike="noStrike">
                        <a:solidFill>
                          <a:srgbClr val="000000"/>
                        </a:solidFill>
                        <a:effectLst/>
                        <a:latin typeface="Calibri" panose="020F0502020204030204" pitchFamily="34" charset="0"/>
                      </a:endParaRPr>
                    </a:p>
                  </a:txBody>
                  <a:tcPr marL="5329" marR="5329" marT="53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69251876"/>
                  </a:ext>
                </a:extLst>
              </a:tr>
              <a:tr h="201511">
                <a:tc vMerge="1">
                  <a:txBody>
                    <a:bodyPr/>
                    <a:lstStyle/>
                    <a:p>
                      <a:endParaRPr lang="en-US"/>
                    </a:p>
                  </a:txBody>
                  <a:tcPr/>
                </a:tc>
                <a:tc gridSpan="7">
                  <a:txBody>
                    <a:bodyPr/>
                    <a:lstStyle/>
                    <a:p>
                      <a:pPr algn="l" fontAlgn="ctr"/>
                      <a:r>
                        <a:rPr lang="en-US" sz="900" b="1" u="none" strike="noStrike" dirty="0">
                          <a:effectLst/>
                        </a:rPr>
                        <a:t> Dial Linking Machine 18GG </a:t>
                      </a:r>
                      <a:endParaRPr lang="en-US" sz="900" b="1" i="0" u="none" strike="noStrike" dirty="0">
                        <a:solidFill>
                          <a:srgbClr val="000000"/>
                        </a:solidFill>
                        <a:effectLst/>
                        <a:latin typeface="Calibri" panose="020F0502020204030204" pitchFamily="34" charset="0"/>
                      </a:endParaRPr>
                    </a:p>
                  </a:txBody>
                  <a:tcPr marL="5329" marR="5329" marT="53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900" b="1" u="none" strike="noStrike">
                          <a:effectLst/>
                        </a:rPr>
                        <a:t>24</a:t>
                      </a:r>
                      <a:endParaRPr lang="en-US" sz="900" b="1" i="0" u="none" strike="noStrike">
                        <a:solidFill>
                          <a:srgbClr val="000000"/>
                        </a:solidFill>
                        <a:effectLst/>
                        <a:latin typeface="Calibri" panose="020F0502020204030204" pitchFamily="34" charset="0"/>
                      </a:endParaRPr>
                    </a:p>
                  </a:txBody>
                  <a:tcPr marL="5329" marR="5329" marT="53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7641839"/>
                  </a:ext>
                </a:extLst>
              </a:tr>
              <a:tr h="201511">
                <a:tc vMerge="1">
                  <a:txBody>
                    <a:bodyPr/>
                    <a:lstStyle/>
                    <a:p>
                      <a:endParaRPr lang="en-US"/>
                    </a:p>
                  </a:txBody>
                  <a:tcPr/>
                </a:tc>
                <a:tc gridSpan="7">
                  <a:txBody>
                    <a:bodyPr/>
                    <a:lstStyle/>
                    <a:p>
                      <a:pPr algn="l" fontAlgn="ctr"/>
                      <a:r>
                        <a:rPr lang="en-US" sz="900" b="1" u="none" strike="noStrike" dirty="0">
                          <a:effectLst/>
                        </a:rPr>
                        <a:t> Over Lock Machine</a:t>
                      </a:r>
                      <a:endParaRPr lang="en-US" sz="900" b="1" i="0" u="none" strike="noStrike" dirty="0">
                        <a:solidFill>
                          <a:srgbClr val="000000"/>
                        </a:solidFill>
                        <a:effectLst/>
                        <a:latin typeface="Calibri" panose="020F0502020204030204" pitchFamily="34" charset="0"/>
                      </a:endParaRPr>
                    </a:p>
                  </a:txBody>
                  <a:tcPr marL="5329" marR="5329" marT="53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900" b="1" u="none" strike="noStrike">
                          <a:effectLst/>
                        </a:rPr>
                        <a:t>13</a:t>
                      </a:r>
                      <a:endParaRPr lang="en-US" sz="900" b="1" i="0" u="none" strike="noStrike">
                        <a:solidFill>
                          <a:srgbClr val="000000"/>
                        </a:solidFill>
                        <a:effectLst/>
                        <a:latin typeface="Calibri" panose="020F0502020204030204" pitchFamily="34" charset="0"/>
                      </a:endParaRPr>
                    </a:p>
                  </a:txBody>
                  <a:tcPr marL="5329" marR="5329" marT="53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9749665"/>
                  </a:ext>
                </a:extLst>
              </a:tr>
              <a:tr h="201511">
                <a:tc vMerge="1">
                  <a:txBody>
                    <a:bodyPr/>
                    <a:lstStyle/>
                    <a:p>
                      <a:endParaRPr lang="en-US"/>
                    </a:p>
                  </a:txBody>
                  <a:tcPr/>
                </a:tc>
                <a:tc gridSpan="7">
                  <a:txBody>
                    <a:bodyPr/>
                    <a:lstStyle/>
                    <a:p>
                      <a:pPr algn="l" fontAlgn="ctr"/>
                      <a:r>
                        <a:rPr lang="en-US" sz="1000" b="1" u="none" strike="noStrike" dirty="0">
                          <a:solidFill>
                            <a:srgbClr val="FF0000"/>
                          </a:solidFill>
                          <a:effectLst/>
                        </a:rPr>
                        <a:t> Linking Total</a:t>
                      </a:r>
                      <a:endParaRPr lang="en-US" sz="1000" b="1" i="0" u="none" strike="noStrike" dirty="0">
                        <a:solidFill>
                          <a:srgbClr val="FF0000"/>
                        </a:solidFill>
                        <a:effectLst/>
                        <a:latin typeface="Calibri" panose="020F0502020204030204" pitchFamily="34" charset="0"/>
                      </a:endParaRPr>
                    </a:p>
                  </a:txBody>
                  <a:tcPr marL="5329" marR="5329" marT="53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1000" b="1" u="none" strike="noStrike" dirty="0">
                          <a:solidFill>
                            <a:srgbClr val="FF0000"/>
                          </a:solidFill>
                          <a:effectLst/>
                        </a:rPr>
                        <a:t>610</a:t>
                      </a:r>
                      <a:endParaRPr lang="en-US" sz="1000" b="1" i="0" u="none" strike="noStrike" dirty="0">
                        <a:solidFill>
                          <a:srgbClr val="FF0000"/>
                        </a:solidFill>
                        <a:effectLst/>
                        <a:latin typeface="Calibri" panose="020F0502020204030204" pitchFamily="34" charset="0"/>
                      </a:endParaRPr>
                    </a:p>
                  </a:txBody>
                  <a:tcPr marL="5329" marR="5329" marT="53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5833654"/>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el 8">
            <a:extLst>
              <a:ext uri="{FF2B5EF4-FFF2-40B4-BE49-F238E27FC236}">
                <a16:creationId xmlns:a16="http://schemas.microsoft.com/office/drawing/2014/main" id="{0ACDA491-80B6-A3BE-C054-01AE364DB2D8}"/>
              </a:ext>
            </a:extLst>
          </p:cNvPr>
          <p:cNvSpPr>
            <a:spLocks/>
          </p:cNvSpPr>
          <p:nvPr/>
        </p:nvSpPr>
        <p:spPr bwMode="auto">
          <a:xfrm>
            <a:off x="287338" y="5292725"/>
            <a:ext cx="523875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33" tIns="29974" rIns="76133" bIns="0" anchor="b"/>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de-DE" altLang="zh-TW" sz="3000">
              <a:solidFill>
                <a:schemeClr val="accent1"/>
              </a:solidFill>
              <a:latin typeface="Arial Black" panose="020B0604020202020204" pitchFamily="34" charset="0"/>
              <a:ea typeface="ヒラギノ角ゴ Pro W3" panose="020B0300000000000000" pitchFamily="34" charset="-128"/>
            </a:endParaRPr>
          </a:p>
        </p:txBody>
      </p:sp>
      <p:sp>
        <p:nvSpPr>
          <p:cNvPr id="41987" name="TextBox 6">
            <a:extLst>
              <a:ext uri="{FF2B5EF4-FFF2-40B4-BE49-F238E27FC236}">
                <a16:creationId xmlns:a16="http://schemas.microsoft.com/office/drawing/2014/main" id="{21F76283-B0B9-FB25-80C1-82CECADD94B8}"/>
              </a:ext>
            </a:extLst>
          </p:cNvPr>
          <p:cNvSpPr txBox="1">
            <a:spLocks noChangeArrowheads="1"/>
          </p:cNvSpPr>
          <p:nvPr/>
        </p:nvSpPr>
        <p:spPr bwMode="auto">
          <a:xfrm>
            <a:off x="365125" y="285750"/>
            <a:ext cx="4597400"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33" tIns="38066" rIns="76133" bIns="3806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 typeface="Arial" panose="020B0604020202020204" pitchFamily="34" charset="0"/>
              <a:buNone/>
            </a:pPr>
            <a:r>
              <a:rPr lang="en-US" altLang="en-US" sz="1400" b="1">
                <a:latin typeface="Avenir Book" panose="02000503020000020003" pitchFamily="2" charset="0"/>
                <a:ea typeface="ヒラギノ角ゴ Pro W3" panose="020B0300000000000000" pitchFamily="34" charset="-128"/>
              </a:rPr>
              <a:t>Machineries and </a:t>
            </a:r>
            <a:r>
              <a:rPr lang="en-US" altLang="en-US" sz="1400" b="1">
                <a:solidFill>
                  <a:srgbClr val="FF0000"/>
                </a:solidFill>
                <a:latin typeface="Avenir Book" panose="02000503020000020003" pitchFamily="2" charset="0"/>
                <a:ea typeface="ヒラギノ角ゴ Pro W3" panose="020B0300000000000000" pitchFamily="34" charset="-128"/>
              </a:rPr>
              <a:t>Equipment </a:t>
            </a:r>
            <a:r>
              <a:rPr lang="en-US" altLang="en-US" sz="1400" b="1">
                <a:solidFill>
                  <a:srgbClr val="FF420E"/>
                </a:solidFill>
                <a:latin typeface="Avenir Book" panose="02000503020000020003" pitchFamily="2" charset="0"/>
                <a:ea typeface="ヒラギノ角ゴ Pro W3" panose="020B0300000000000000" pitchFamily="34" charset="-128"/>
              </a:rPr>
              <a:t>List</a:t>
            </a:r>
          </a:p>
        </p:txBody>
      </p:sp>
      <p:sp>
        <p:nvSpPr>
          <p:cNvPr id="42116" name="Slide Number Placeholder 3">
            <a:extLst>
              <a:ext uri="{FF2B5EF4-FFF2-40B4-BE49-F238E27FC236}">
                <a16:creationId xmlns:a16="http://schemas.microsoft.com/office/drawing/2014/main" id="{1C1AAAB6-F5F1-AE7C-C70A-B76F0F532E11}"/>
              </a:ext>
            </a:extLst>
          </p:cNvPr>
          <p:cNvSpPr>
            <a:spLocks noGrp="1"/>
          </p:cNvSpPr>
          <p:nvPr>
            <p:ph type="sldNum" sz="quarter" idx="12"/>
          </p:nvPr>
        </p:nvSpPr>
        <p:spPr bwMode="auto">
          <a:xfrm>
            <a:off x="4941888" y="7158038"/>
            <a:ext cx="431800" cy="401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GB" altLang="en-US" sz="900" b="1">
                <a:latin typeface="Verdana" panose="020B0604030504040204" pitchFamily="34" charset="0"/>
                <a:ea typeface="ヒラギノ角ゴ Pro W3" panose="020B0300000000000000" pitchFamily="34" charset="-128"/>
              </a:rPr>
              <a:t>20</a:t>
            </a:r>
          </a:p>
        </p:txBody>
      </p:sp>
      <p:graphicFrame>
        <p:nvGraphicFramePr>
          <p:cNvPr id="5" name="Table 4">
            <a:extLst>
              <a:ext uri="{FF2B5EF4-FFF2-40B4-BE49-F238E27FC236}">
                <a16:creationId xmlns:a16="http://schemas.microsoft.com/office/drawing/2014/main" id="{E08493A3-F2C2-A9A3-B5DE-879A1E11FDAC}"/>
              </a:ext>
            </a:extLst>
          </p:cNvPr>
          <p:cNvGraphicFramePr>
            <a:graphicFrameLocks noGrp="1"/>
          </p:cNvGraphicFramePr>
          <p:nvPr>
            <p:extLst>
              <p:ext uri="{D42A27DB-BD31-4B8C-83A1-F6EECF244321}">
                <p14:modId xmlns:p14="http://schemas.microsoft.com/office/powerpoint/2010/main" val="647905508"/>
              </p:ext>
            </p:extLst>
          </p:nvPr>
        </p:nvGraphicFramePr>
        <p:xfrm>
          <a:off x="365125" y="579438"/>
          <a:ext cx="5030788" cy="6578600"/>
        </p:xfrm>
        <a:graphic>
          <a:graphicData uri="http://schemas.openxmlformats.org/drawingml/2006/table">
            <a:tbl>
              <a:tblPr>
                <a:tableStyleId>{2D5ABB26-0587-4C30-8999-92F81FD0307C}</a:tableStyleId>
              </a:tblPr>
              <a:tblGrid>
                <a:gridCol w="762794">
                  <a:extLst>
                    <a:ext uri="{9D8B030D-6E8A-4147-A177-3AD203B41FA5}">
                      <a16:colId xmlns:a16="http://schemas.microsoft.com/office/drawing/2014/main" val="3556767771"/>
                    </a:ext>
                  </a:extLst>
                </a:gridCol>
                <a:gridCol w="3931362">
                  <a:extLst>
                    <a:ext uri="{9D8B030D-6E8A-4147-A177-3AD203B41FA5}">
                      <a16:colId xmlns:a16="http://schemas.microsoft.com/office/drawing/2014/main" val="3659538939"/>
                    </a:ext>
                  </a:extLst>
                </a:gridCol>
                <a:gridCol w="336632">
                  <a:extLst>
                    <a:ext uri="{9D8B030D-6E8A-4147-A177-3AD203B41FA5}">
                      <a16:colId xmlns:a16="http://schemas.microsoft.com/office/drawing/2014/main" val="2701982195"/>
                    </a:ext>
                  </a:extLst>
                </a:gridCol>
              </a:tblGrid>
              <a:tr h="164465">
                <a:tc>
                  <a:txBody>
                    <a:bodyPr/>
                    <a:lstStyle/>
                    <a:p>
                      <a:pPr algn="ctr" fontAlgn="ctr"/>
                      <a:r>
                        <a:rPr lang="en-US" sz="1000" b="1" u="none" strike="noStrike" dirty="0">
                          <a:solidFill>
                            <a:srgbClr val="FF0000"/>
                          </a:solidFill>
                          <a:effectLst/>
                        </a:rPr>
                        <a:t>Process Area</a:t>
                      </a:r>
                      <a:endParaRPr lang="en-US" sz="1000" b="1" i="0" u="none" strike="noStrike" dirty="0">
                        <a:solidFill>
                          <a:srgbClr val="FF0000"/>
                        </a:solidFill>
                        <a:effectLst/>
                        <a:latin typeface="Calibri" panose="020F0502020204030204" pitchFamily="34" charset="0"/>
                      </a:endParaRPr>
                    </a:p>
                  </a:txBody>
                  <a:tcPr marL="4263" marR="4263" marT="42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00" b="1" u="none" strike="noStrike" dirty="0">
                          <a:solidFill>
                            <a:srgbClr val="FF0000"/>
                          </a:solidFill>
                          <a:effectLst/>
                        </a:rPr>
                        <a:t> Name of Machine</a:t>
                      </a:r>
                      <a:endParaRPr lang="en-US" sz="1000" b="1" i="0" u="none" strike="noStrike" dirty="0">
                        <a:solidFill>
                          <a:srgbClr val="FF0000"/>
                        </a:solidFill>
                        <a:effectLst/>
                        <a:latin typeface="Calibri" panose="020F0502020204030204" pitchFamily="34" charset="0"/>
                      </a:endParaRPr>
                    </a:p>
                  </a:txBody>
                  <a:tcPr marL="4263" marR="4263" marT="42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00" b="1" u="none" strike="noStrike" dirty="0">
                          <a:solidFill>
                            <a:srgbClr val="FF0000"/>
                          </a:solidFill>
                          <a:effectLst/>
                        </a:rPr>
                        <a:t>No</a:t>
                      </a:r>
                      <a:endParaRPr lang="en-US" sz="1000" b="1" i="0" u="none" strike="noStrike" dirty="0">
                        <a:solidFill>
                          <a:srgbClr val="FF0000"/>
                        </a:solidFill>
                        <a:effectLst/>
                        <a:latin typeface="Calibri" panose="020F0502020204030204" pitchFamily="34" charset="0"/>
                      </a:endParaRPr>
                    </a:p>
                  </a:txBody>
                  <a:tcPr marL="4263" marR="4263" marT="42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78713682"/>
                  </a:ext>
                </a:extLst>
              </a:tr>
              <a:tr h="164465">
                <a:tc rowSpan="13">
                  <a:txBody>
                    <a:bodyPr/>
                    <a:lstStyle/>
                    <a:p>
                      <a:pPr algn="ctr" fontAlgn="ctr"/>
                      <a:r>
                        <a:rPr lang="en-US" sz="1000" b="1" u="none" strike="noStrike" dirty="0">
                          <a:solidFill>
                            <a:srgbClr val="FF0000"/>
                          </a:solidFill>
                          <a:effectLst/>
                        </a:rPr>
                        <a:t>Washing</a:t>
                      </a:r>
                      <a:endParaRPr lang="en-US" sz="1000" b="1" i="0" u="none" strike="noStrike" dirty="0">
                        <a:solidFill>
                          <a:srgbClr val="FF0000"/>
                        </a:solidFill>
                        <a:effectLst/>
                        <a:latin typeface="Calibri" panose="020F0502020204030204" pitchFamily="34" charset="0"/>
                      </a:endParaRPr>
                    </a:p>
                  </a:txBody>
                  <a:tcPr marL="4263" marR="4263" marT="42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900" b="1" u="none" strike="noStrike" dirty="0">
                          <a:effectLst/>
                        </a:rPr>
                        <a:t> TONELLO High Capacity Washing Machine (Italy)</a:t>
                      </a:r>
                      <a:endParaRPr lang="en-US" sz="900" b="1" i="0" u="none" strike="noStrike" dirty="0">
                        <a:solidFill>
                          <a:srgbClr val="000000"/>
                        </a:solidFill>
                        <a:effectLst/>
                        <a:latin typeface="Calibri" panose="020F0502020204030204" pitchFamily="34" charset="0"/>
                      </a:endParaRPr>
                    </a:p>
                  </a:txBody>
                  <a:tcPr marL="4263" marR="4263" marT="42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b="1" u="none" strike="noStrike">
                          <a:effectLst/>
                        </a:rPr>
                        <a:t>1</a:t>
                      </a:r>
                      <a:endParaRPr lang="en-US" sz="900" b="1" i="0" u="none" strike="noStrike">
                        <a:solidFill>
                          <a:srgbClr val="000000"/>
                        </a:solidFill>
                        <a:effectLst/>
                        <a:latin typeface="Calibri" panose="020F0502020204030204" pitchFamily="34" charset="0"/>
                      </a:endParaRPr>
                    </a:p>
                  </a:txBody>
                  <a:tcPr marL="4263" marR="4263" marT="42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74949449"/>
                  </a:ext>
                </a:extLst>
              </a:tr>
              <a:tr h="164465">
                <a:tc vMerge="1">
                  <a:txBody>
                    <a:bodyPr/>
                    <a:lstStyle/>
                    <a:p>
                      <a:endParaRPr lang="en-US"/>
                    </a:p>
                  </a:txBody>
                  <a:tcPr/>
                </a:tc>
                <a:tc>
                  <a:txBody>
                    <a:bodyPr/>
                    <a:lstStyle/>
                    <a:p>
                      <a:pPr algn="l" fontAlgn="ctr"/>
                      <a:r>
                        <a:rPr lang="en-US" sz="900" b="1" u="none" strike="noStrike" dirty="0">
                          <a:effectLst/>
                        </a:rPr>
                        <a:t> Henry Washing Machine </a:t>
                      </a:r>
                      <a:endParaRPr lang="en-US" sz="900" b="1" i="0" u="none" strike="noStrike" dirty="0">
                        <a:solidFill>
                          <a:srgbClr val="000000"/>
                        </a:solidFill>
                        <a:effectLst/>
                        <a:latin typeface="Calibri" panose="020F0502020204030204" pitchFamily="34" charset="0"/>
                      </a:endParaRPr>
                    </a:p>
                  </a:txBody>
                  <a:tcPr marL="4263" marR="4263" marT="42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b="1" u="none" strike="noStrike">
                          <a:effectLst/>
                        </a:rPr>
                        <a:t>2</a:t>
                      </a:r>
                      <a:endParaRPr lang="en-US" sz="900" b="1" i="0" u="none" strike="noStrike">
                        <a:solidFill>
                          <a:srgbClr val="000000"/>
                        </a:solidFill>
                        <a:effectLst/>
                        <a:latin typeface="Calibri" panose="020F0502020204030204" pitchFamily="34" charset="0"/>
                      </a:endParaRPr>
                    </a:p>
                  </a:txBody>
                  <a:tcPr marL="4263" marR="4263" marT="42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9555281"/>
                  </a:ext>
                </a:extLst>
              </a:tr>
              <a:tr h="164465">
                <a:tc vMerge="1">
                  <a:txBody>
                    <a:bodyPr/>
                    <a:lstStyle/>
                    <a:p>
                      <a:endParaRPr lang="en-US"/>
                    </a:p>
                  </a:txBody>
                  <a:tcPr/>
                </a:tc>
                <a:tc>
                  <a:txBody>
                    <a:bodyPr/>
                    <a:lstStyle/>
                    <a:p>
                      <a:pPr algn="l" fontAlgn="ctr"/>
                      <a:r>
                        <a:rPr lang="en-US" sz="900" b="1" u="none" strike="noStrike" dirty="0">
                          <a:effectLst/>
                        </a:rPr>
                        <a:t> Hi Tech Washing Machine</a:t>
                      </a:r>
                      <a:endParaRPr lang="en-US" sz="900" b="1" i="0" u="none" strike="noStrike" dirty="0">
                        <a:solidFill>
                          <a:srgbClr val="000000"/>
                        </a:solidFill>
                        <a:effectLst/>
                        <a:latin typeface="Calibri" panose="020F0502020204030204" pitchFamily="34" charset="0"/>
                      </a:endParaRPr>
                    </a:p>
                  </a:txBody>
                  <a:tcPr marL="4263" marR="4263" marT="42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b="1" u="none" strike="noStrike" dirty="0">
                          <a:effectLst/>
                        </a:rPr>
                        <a:t>1</a:t>
                      </a:r>
                      <a:endParaRPr lang="en-US" sz="900" b="1" i="0" u="none" strike="noStrike" dirty="0">
                        <a:solidFill>
                          <a:srgbClr val="000000"/>
                        </a:solidFill>
                        <a:effectLst/>
                        <a:latin typeface="Calibri" panose="020F0502020204030204" pitchFamily="34" charset="0"/>
                      </a:endParaRPr>
                    </a:p>
                  </a:txBody>
                  <a:tcPr marL="4263" marR="4263" marT="42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93996368"/>
                  </a:ext>
                </a:extLst>
              </a:tr>
              <a:tr h="164465">
                <a:tc vMerge="1">
                  <a:txBody>
                    <a:bodyPr/>
                    <a:lstStyle/>
                    <a:p>
                      <a:endParaRPr lang="en-US"/>
                    </a:p>
                  </a:txBody>
                  <a:tcPr/>
                </a:tc>
                <a:tc>
                  <a:txBody>
                    <a:bodyPr/>
                    <a:lstStyle/>
                    <a:p>
                      <a:pPr algn="l" fontAlgn="ctr"/>
                      <a:r>
                        <a:rPr lang="en-US" sz="900" b="1" u="none" strike="noStrike" dirty="0">
                          <a:effectLst/>
                        </a:rPr>
                        <a:t> Henry Industrial Extractor Machine</a:t>
                      </a:r>
                      <a:endParaRPr lang="en-US" sz="900" b="1" i="0" u="none" strike="noStrike" dirty="0">
                        <a:solidFill>
                          <a:srgbClr val="000000"/>
                        </a:solidFill>
                        <a:effectLst/>
                        <a:latin typeface="Calibri" panose="020F0502020204030204" pitchFamily="34" charset="0"/>
                      </a:endParaRPr>
                    </a:p>
                  </a:txBody>
                  <a:tcPr marL="4263" marR="4263" marT="42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b="1" u="none" strike="noStrike">
                          <a:effectLst/>
                        </a:rPr>
                        <a:t>2</a:t>
                      </a:r>
                      <a:endParaRPr lang="en-US" sz="900" b="1" i="0" u="none" strike="noStrike">
                        <a:solidFill>
                          <a:srgbClr val="000000"/>
                        </a:solidFill>
                        <a:effectLst/>
                        <a:latin typeface="Calibri" panose="020F0502020204030204" pitchFamily="34" charset="0"/>
                      </a:endParaRPr>
                    </a:p>
                  </a:txBody>
                  <a:tcPr marL="4263" marR="4263" marT="42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0798915"/>
                  </a:ext>
                </a:extLst>
              </a:tr>
              <a:tr h="164465">
                <a:tc vMerge="1">
                  <a:txBody>
                    <a:bodyPr/>
                    <a:lstStyle/>
                    <a:p>
                      <a:endParaRPr lang="en-US"/>
                    </a:p>
                  </a:txBody>
                  <a:tcPr/>
                </a:tc>
                <a:tc>
                  <a:txBody>
                    <a:bodyPr/>
                    <a:lstStyle/>
                    <a:p>
                      <a:pPr algn="l" fontAlgn="ctr"/>
                      <a:r>
                        <a:rPr lang="en-US" sz="900" b="1" u="none" strike="noStrike" dirty="0">
                          <a:effectLst/>
                        </a:rPr>
                        <a:t> Hi Tech Industrial Extractor Machine </a:t>
                      </a:r>
                      <a:endParaRPr lang="en-US" sz="900" b="1" i="0" u="none" strike="noStrike" dirty="0">
                        <a:solidFill>
                          <a:srgbClr val="000000"/>
                        </a:solidFill>
                        <a:effectLst/>
                        <a:latin typeface="Calibri" panose="020F0502020204030204" pitchFamily="34" charset="0"/>
                      </a:endParaRPr>
                    </a:p>
                  </a:txBody>
                  <a:tcPr marL="4263" marR="4263" marT="42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b="1" u="none" strike="noStrike">
                          <a:effectLst/>
                        </a:rPr>
                        <a:t>1</a:t>
                      </a:r>
                      <a:endParaRPr lang="en-US" sz="900" b="1" i="0" u="none" strike="noStrike">
                        <a:solidFill>
                          <a:srgbClr val="000000"/>
                        </a:solidFill>
                        <a:effectLst/>
                        <a:latin typeface="Calibri" panose="020F0502020204030204" pitchFamily="34" charset="0"/>
                      </a:endParaRPr>
                    </a:p>
                  </a:txBody>
                  <a:tcPr marL="4263" marR="4263" marT="42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108044"/>
                  </a:ext>
                </a:extLst>
              </a:tr>
              <a:tr h="164465">
                <a:tc vMerge="1">
                  <a:txBody>
                    <a:bodyPr/>
                    <a:lstStyle/>
                    <a:p>
                      <a:endParaRPr lang="en-US"/>
                    </a:p>
                  </a:txBody>
                  <a:tcPr/>
                </a:tc>
                <a:tc>
                  <a:txBody>
                    <a:bodyPr/>
                    <a:lstStyle/>
                    <a:p>
                      <a:pPr algn="l" fontAlgn="ctr"/>
                      <a:r>
                        <a:rPr lang="en-US" sz="900" b="1" u="none" strike="noStrike" dirty="0">
                          <a:effectLst/>
                        </a:rPr>
                        <a:t> TRIVINETA High Capacity Dryer Machine (Italy)</a:t>
                      </a:r>
                      <a:endParaRPr lang="en-US" sz="900" b="1" i="0" u="none" strike="noStrike" dirty="0">
                        <a:solidFill>
                          <a:srgbClr val="000000"/>
                        </a:solidFill>
                        <a:effectLst/>
                        <a:latin typeface="Calibri" panose="020F0502020204030204" pitchFamily="34" charset="0"/>
                      </a:endParaRPr>
                    </a:p>
                  </a:txBody>
                  <a:tcPr marL="4263" marR="4263" marT="42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b="1" u="none" strike="noStrike">
                          <a:effectLst/>
                        </a:rPr>
                        <a:t>1</a:t>
                      </a:r>
                      <a:endParaRPr lang="en-US" sz="900" b="1" i="0" u="none" strike="noStrike">
                        <a:solidFill>
                          <a:srgbClr val="000000"/>
                        </a:solidFill>
                        <a:effectLst/>
                        <a:latin typeface="Calibri" panose="020F0502020204030204" pitchFamily="34" charset="0"/>
                      </a:endParaRPr>
                    </a:p>
                  </a:txBody>
                  <a:tcPr marL="4263" marR="4263" marT="42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6930745"/>
                  </a:ext>
                </a:extLst>
              </a:tr>
              <a:tr h="164465">
                <a:tc vMerge="1">
                  <a:txBody>
                    <a:bodyPr/>
                    <a:lstStyle/>
                    <a:p>
                      <a:endParaRPr lang="en-US"/>
                    </a:p>
                  </a:txBody>
                  <a:tcPr/>
                </a:tc>
                <a:tc>
                  <a:txBody>
                    <a:bodyPr/>
                    <a:lstStyle/>
                    <a:p>
                      <a:pPr algn="l" fontAlgn="ctr"/>
                      <a:r>
                        <a:rPr lang="en-US" sz="900" b="1" u="none" strike="noStrike" dirty="0">
                          <a:effectLst/>
                        </a:rPr>
                        <a:t> Flying Tiger Dryer Machine</a:t>
                      </a:r>
                      <a:endParaRPr lang="en-US" sz="900" b="1" i="0" u="none" strike="noStrike" dirty="0">
                        <a:solidFill>
                          <a:srgbClr val="000000"/>
                        </a:solidFill>
                        <a:effectLst/>
                        <a:latin typeface="Calibri" panose="020F0502020204030204" pitchFamily="34" charset="0"/>
                      </a:endParaRPr>
                    </a:p>
                  </a:txBody>
                  <a:tcPr marL="4263" marR="4263" marT="42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b="1" u="none" strike="noStrike" dirty="0">
                          <a:effectLst/>
                        </a:rPr>
                        <a:t>5</a:t>
                      </a:r>
                      <a:endParaRPr lang="en-US" sz="900" b="1" i="0" u="none" strike="noStrike" dirty="0">
                        <a:solidFill>
                          <a:srgbClr val="000000"/>
                        </a:solidFill>
                        <a:effectLst/>
                        <a:latin typeface="Calibri" panose="020F0502020204030204" pitchFamily="34" charset="0"/>
                      </a:endParaRPr>
                    </a:p>
                  </a:txBody>
                  <a:tcPr marL="4263" marR="4263" marT="42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51095384"/>
                  </a:ext>
                </a:extLst>
              </a:tr>
              <a:tr h="164465">
                <a:tc vMerge="1">
                  <a:txBody>
                    <a:bodyPr/>
                    <a:lstStyle/>
                    <a:p>
                      <a:endParaRPr lang="en-US"/>
                    </a:p>
                  </a:txBody>
                  <a:tcPr/>
                </a:tc>
                <a:tc>
                  <a:txBody>
                    <a:bodyPr/>
                    <a:lstStyle/>
                    <a:p>
                      <a:pPr algn="l" fontAlgn="ctr"/>
                      <a:r>
                        <a:rPr lang="en-US" sz="900" b="1" u="none" strike="noStrike" dirty="0">
                          <a:effectLst/>
                        </a:rPr>
                        <a:t> Hi Tech Dryer Machine</a:t>
                      </a:r>
                      <a:endParaRPr lang="en-US" sz="900" b="1" i="0" u="none" strike="noStrike" dirty="0">
                        <a:solidFill>
                          <a:srgbClr val="000000"/>
                        </a:solidFill>
                        <a:effectLst/>
                        <a:latin typeface="Calibri" panose="020F0502020204030204" pitchFamily="34" charset="0"/>
                      </a:endParaRPr>
                    </a:p>
                  </a:txBody>
                  <a:tcPr marL="4263" marR="4263" marT="42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b="1" u="none" strike="noStrike" dirty="0">
                          <a:effectLst/>
                        </a:rPr>
                        <a:t>2</a:t>
                      </a:r>
                      <a:endParaRPr lang="en-US" sz="900" b="1" i="0" u="none" strike="noStrike" dirty="0">
                        <a:solidFill>
                          <a:srgbClr val="000000"/>
                        </a:solidFill>
                        <a:effectLst/>
                        <a:latin typeface="Calibri" panose="020F0502020204030204" pitchFamily="34" charset="0"/>
                      </a:endParaRPr>
                    </a:p>
                  </a:txBody>
                  <a:tcPr marL="4263" marR="4263" marT="42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4970056"/>
                  </a:ext>
                </a:extLst>
              </a:tr>
              <a:tr h="164465">
                <a:tc vMerge="1">
                  <a:txBody>
                    <a:bodyPr/>
                    <a:lstStyle/>
                    <a:p>
                      <a:endParaRPr lang="en-US"/>
                    </a:p>
                  </a:txBody>
                  <a:tcPr/>
                </a:tc>
                <a:tc>
                  <a:txBody>
                    <a:bodyPr/>
                    <a:lstStyle/>
                    <a:p>
                      <a:pPr algn="l" fontAlgn="ctr"/>
                      <a:r>
                        <a:rPr lang="en-US" sz="800" b="1" u="none" strike="noStrike" dirty="0">
                          <a:effectLst/>
                        </a:rPr>
                        <a:t> Washing Machine for Sample (Brand: TAIZHOU HAIFENG, Model: SSX10, Capacity: 10kgs)</a:t>
                      </a:r>
                      <a:endParaRPr lang="en-US" sz="800" b="1" i="0" u="none" strike="noStrike" dirty="0">
                        <a:solidFill>
                          <a:srgbClr val="000000"/>
                        </a:solidFill>
                        <a:effectLst/>
                        <a:latin typeface="Calibri" panose="020F0502020204030204" pitchFamily="34" charset="0"/>
                      </a:endParaRPr>
                    </a:p>
                  </a:txBody>
                  <a:tcPr marL="4263" marR="4263" marT="42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b="1" u="none" strike="noStrike" dirty="0">
                          <a:effectLst/>
                        </a:rPr>
                        <a:t>1</a:t>
                      </a:r>
                      <a:endParaRPr lang="en-US" sz="900" b="1" i="0" u="none" strike="noStrike" dirty="0">
                        <a:solidFill>
                          <a:srgbClr val="000000"/>
                        </a:solidFill>
                        <a:effectLst/>
                        <a:latin typeface="Calibri" panose="020F0502020204030204" pitchFamily="34" charset="0"/>
                      </a:endParaRPr>
                    </a:p>
                  </a:txBody>
                  <a:tcPr marL="4263" marR="4263" marT="42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13734879"/>
                  </a:ext>
                </a:extLst>
              </a:tr>
              <a:tr h="164465">
                <a:tc vMerge="1">
                  <a:txBody>
                    <a:bodyPr/>
                    <a:lstStyle/>
                    <a:p>
                      <a:endParaRPr lang="en-US"/>
                    </a:p>
                  </a:txBody>
                  <a:tcPr/>
                </a:tc>
                <a:tc>
                  <a:txBody>
                    <a:bodyPr/>
                    <a:lstStyle/>
                    <a:p>
                      <a:pPr algn="l" fontAlgn="ctr"/>
                      <a:r>
                        <a:rPr lang="en-US" sz="800" b="1" u="none" strike="noStrike" dirty="0">
                          <a:effectLst/>
                        </a:rPr>
                        <a:t> Hydro Extractor for Sample (Brand: TAIZHOU HAIFENG, Model: TL752-500, Capacity: 30kgs)</a:t>
                      </a:r>
                      <a:endParaRPr lang="en-US" sz="800" b="1" i="0" u="none" strike="noStrike" dirty="0">
                        <a:solidFill>
                          <a:srgbClr val="000000"/>
                        </a:solidFill>
                        <a:effectLst/>
                        <a:latin typeface="Calibri" panose="020F0502020204030204" pitchFamily="34" charset="0"/>
                      </a:endParaRPr>
                    </a:p>
                  </a:txBody>
                  <a:tcPr marL="4263" marR="4263" marT="42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b="1" u="none" strike="noStrike" dirty="0">
                          <a:effectLst/>
                        </a:rPr>
                        <a:t>1</a:t>
                      </a:r>
                      <a:endParaRPr lang="en-US" sz="900" b="1" i="0" u="none" strike="noStrike" dirty="0">
                        <a:solidFill>
                          <a:srgbClr val="000000"/>
                        </a:solidFill>
                        <a:effectLst/>
                        <a:latin typeface="Calibri" panose="020F0502020204030204" pitchFamily="34" charset="0"/>
                      </a:endParaRPr>
                    </a:p>
                  </a:txBody>
                  <a:tcPr marL="4263" marR="4263" marT="42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2376047"/>
                  </a:ext>
                </a:extLst>
              </a:tr>
              <a:tr h="164465">
                <a:tc vMerge="1">
                  <a:txBody>
                    <a:bodyPr/>
                    <a:lstStyle/>
                    <a:p>
                      <a:endParaRPr lang="en-US"/>
                    </a:p>
                  </a:txBody>
                  <a:tcPr/>
                </a:tc>
                <a:tc>
                  <a:txBody>
                    <a:bodyPr/>
                    <a:lstStyle/>
                    <a:p>
                      <a:pPr algn="l" fontAlgn="ctr"/>
                      <a:r>
                        <a:rPr lang="en-US" sz="900" b="1" u="none" strike="noStrike" dirty="0">
                          <a:effectLst/>
                        </a:rPr>
                        <a:t> RPM Checker (Brand: Lutron, Serial No: DT-2234B)</a:t>
                      </a:r>
                      <a:endParaRPr lang="en-US" sz="900" b="1" i="0" u="none" strike="noStrike" dirty="0">
                        <a:solidFill>
                          <a:srgbClr val="000000"/>
                        </a:solidFill>
                        <a:effectLst/>
                        <a:latin typeface="Calibri" panose="020F0502020204030204" pitchFamily="34" charset="0"/>
                      </a:endParaRPr>
                    </a:p>
                  </a:txBody>
                  <a:tcPr marL="4263" marR="4263" marT="42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b="1" u="none" strike="noStrike" dirty="0">
                          <a:effectLst/>
                        </a:rPr>
                        <a:t>1</a:t>
                      </a:r>
                      <a:endParaRPr lang="en-US" sz="900" b="1" i="0" u="none" strike="noStrike" dirty="0">
                        <a:solidFill>
                          <a:srgbClr val="000000"/>
                        </a:solidFill>
                        <a:effectLst/>
                        <a:latin typeface="Calibri" panose="020F0502020204030204" pitchFamily="34" charset="0"/>
                      </a:endParaRPr>
                    </a:p>
                  </a:txBody>
                  <a:tcPr marL="4263" marR="4263" marT="42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2140604"/>
                  </a:ext>
                </a:extLst>
              </a:tr>
              <a:tr h="164465">
                <a:tc vMerge="1">
                  <a:txBody>
                    <a:bodyPr/>
                    <a:lstStyle/>
                    <a:p>
                      <a:endParaRPr lang="en-US"/>
                    </a:p>
                  </a:txBody>
                  <a:tcPr/>
                </a:tc>
                <a:tc>
                  <a:txBody>
                    <a:bodyPr/>
                    <a:lstStyle/>
                    <a:p>
                      <a:pPr algn="l" fontAlgn="ctr"/>
                      <a:r>
                        <a:rPr lang="en-US" sz="900" b="1" u="none" strike="noStrike" dirty="0">
                          <a:effectLst/>
                        </a:rPr>
                        <a:t> Thermometer (Brand: Smart Sensor, Serial No: AS530)</a:t>
                      </a:r>
                      <a:endParaRPr lang="en-US" sz="900" b="1" i="0" u="none" strike="noStrike" dirty="0">
                        <a:solidFill>
                          <a:srgbClr val="000000"/>
                        </a:solidFill>
                        <a:effectLst/>
                        <a:latin typeface="Calibri" panose="020F0502020204030204" pitchFamily="34" charset="0"/>
                      </a:endParaRPr>
                    </a:p>
                  </a:txBody>
                  <a:tcPr marL="4263" marR="4263" marT="42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b="1" u="none" strike="noStrike" dirty="0">
                          <a:effectLst/>
                        </a:rPr>
                        <a:t>1</a:t>
                      </a:r>
                      <a:endParaRPr lang="en-US" sz="900" b="1" i="0" u="none" strike="noStrike" dirty="0">
                        <a:solidFill>
                          <a:srgbClr val="000000"/>
                        </a:solidFill>
                        <a:effectLst/>
                        <a:latin typeface="Calibri" panose="020F0502020204030204" pitchFamily="34" charset="0"/>
                      </a:endParaRPr>
                    </a:p>
                  </a:txBody>
                  <a:tcPr marL="4263" marR="4263" marT="42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86599206"/>
                  </a:ext>
                </a:extLst>
              </a:tr>
              <a:tr h="164465">
                <a:tc vMerge="1">
                  <a:txBody>
                    <a:bodyPr/>
                    <a:lstStyle/>
                    <a:p>
                      <a:endParaRPr lang="en-US"/>
                    </a:p>
                  </a:txBody>
                  <a:tcPr/>
                </a:tc>
                <a:tc>
                  <a:txBody>
                    <a:bodyPr/>
                    <a:lstStyle/>
                    <a:p>
                      <a:pPr algn="l" fontAlgn="ctr"/>
                      <a:r>
                        <a:rPr lang="en-US" sz="1000" b="1" u="none" strike="noStrike" dirty="0">
                          <a:solidFill>
                            <a:srgbClr val="FF0000"/>
                          </a:solidFill>
                          <a:effectLst/>
                        </a:rPr>
                        <a:t> Washing Total</a:t>
                      </a:r>
                      <a:endParaRPr lang="en-US" sz="1000" b="1" i="0" u="none" strike="noStrike" dirty="0">
                        <a:solidFill>
                          <a:srgbClr val="FF0000"/>
                        </a:solidFill>
                        <a:effectLst/>
                        <a:latin typeface="Calibri" panose="020F0502020204030204" pitchFamily="34" charset="0"/>
                      </a:endParaRPr>
                    </a:p>
                  </a:txBody>
                  <a:tcPr marL="4263" marR="4263" marT="42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00" b="1" u="none" strike="noStrike" dirty="0">
                          <a:solidFill>
                            <a:srgbClr val="FF0000"/>
                          </a:solidFill>
                          <a:effectLst/>
                        </a:rPr>
                        <a:t>19</a:t>
                      </a:r>
                      <a:endParaRPr lang="en-US" sz="1000" b="1" i="0" u="none" strike="noStrike" dirty="0">
                        <a:solidFill>
                          <a:srgbClr val="FF0000"/>
                        </a:solidFill>
                        <a:effectLst/>
                        <a:latin typeface="Calibri" panose="020F0502020204030204" pitchFamily="34" charset="0"/>
                      </a:endParaRPr>
                    </a:p>
                  </a:txBody>
                  <a:tcPr marL="4263" marR="4263" marT="42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7837500"/>
                  </a:ext>
                </a:extLst>
              </a:tr>
              <a:tr h="164465">
                <a:tc rowSpan="18">
                  <a:txBody>
                    <a:bodyPr/>
                    <a:lstStyle/>
                    <a:p>
                      <a:pPr algn="ctr" fontAlgn="ctr"/>
                      <a:r>
                        <a:rPr lang="en-US" sz="1000" b="1" u="none" strike="noStrike" dirty="0">
                          <a:solidFill>
                            <a:srgbClr val="FF0000"/>
                          </a:solidFill>
                          <a:effectLst/>
                        </a:rPr>
                        <a:t>Finishing</a:t>
                      </a:r>
                      <a:endParaRPr lang="en-US" sz="1000" b="1" i="0" u="none" strike="noStrike" dirty="0">
                        <a:solidFill>
                          <a:srgbClr val="FF0000"/>
                        </a:solidFill>
                        <a:effectLst/>
                        <a:latin typeface="Calibri" panose="020F0502020204030204" pitchFamily="34" charset="0"/>
                      </a:endParaRPr>
                    </a:p>
                  </a:txBody>
                  <a:tcPr marL="4263" marR="4263" marT="42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900" b="1" u="none" strike="noStrike" dirty="0">
                          <a:effectLst/>
                        </a:rPr>
                        <a:t> Cutting Machine</a:t>
                      </a:r>
                      <a:endParaRPr lang="en-US" sz="900" b="1" i="0" u="none" strike="noStrike" dirty="0">
                        <a:solidFill>
                          <a:srgbClr val="000000"/>
                        </a:solidFill>
                        <a:effectLst/>
                        <a:latin typeface="Calibri" panose="020F0502020204030204" pitchFamily="34" charset="0"/>
                      </a:endParaRPr>
                    </a:p>
                  </a:txBody>
                  <a:tcPr marL="4263" marR="4263" marT="42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b="1" u="none" strike="noStrike" dirty="0">
                          <a:effectLst/>
                        </a:rPr>
                        <a:t>1</a:t>
                      </a:r>
                      <a:endParaRPr lang="en-US" sz="900" b="1" i="0" u="none" strike="noStrike" dirty="0">
                        <a:solidFill>
                          <a:srgbClr val="000000"/>
                        </a:solidFill>
                        <a:effectLst/>
                        <a:latin typeface="Calibri" panose="020F0502020204030204" pitchFamily="34" charset="0"/>
                      </a:endParaRPr>
                    </a:p>
                  </a:txBody>
                  <a:tcPr marL="4263" marR="4263" marT="42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7477449"/>
                  </a:ext>
                </a:extLst>
              </a:tr>
              <a:tr h="164465">
                <a:tc vMerge="1">
                  <a:txBody>
                    <a:bodyPr/>
                    <a:lstStyle/>
                    <a:p>
                      <a:endParaRPr lang="en-US"/>
                    </a:p>
                  </a:txBody>
                  <a:tcPr/>
                </a:tc>
                <a:tc>
                  <a:txBody>
                    <a:bodyPr/>
                    <a:lstStyle/>
                    <a:p>
                      <a:pPr algn="l" fontAlgn="ctr"/>
                      <a:r>
                        <a:rPr lang="en-US" sz="900" b="1" u="none" strike="noStrike" dirty="0">
                          <a:effectLst/>
                        </a:rPr>
                        <a:t> Juki Plain Sewing Machine (Auto Trimmer)</a:t>
                      </a:r>
                      <a:endParaRPr lang="en-US" sz="900" b="1" i="0" u="none" strike="noStrike" dirty="0">
                        <a:solidFill>
                          <a:srgbClr val="000000"/>
                        </a:solidFill>
                        <a:effectLst/>
                        <a:latin typeface="Calibri" panose="020F0502020204030204" pitchFamily="34" charset="0"/>
                      </a:endParaRPr>
                    </a:p>
                  </a:txBody>
                  <a:tcPr marL="4263" marR="4263" marT="42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b="1" u="none" strike="noStrike" dirty="0">
                          <a:effectLst/>
                        </a:rPr>
                        <a:t>45</a:t>
                      </a:r>
                      <a:endParaRPr lang="en-US" sz="900" b="1" i="0" u="none" strike="noStrike" dirty="0">
                        <a:solidFill>
                          <a:srgbClr val="000000"/>
                        </a:solidFill>
                        <a:effectLst/>
                        <a:latin typeface="Calibri" panose="020F0502020204030204" pitchFamily="34" charset="0"/>
                      </a:endParaRPr>
                    </a:p>
                  </a:txBody>
                  <a:tcPr marL="4263" marR="4263" marT="42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6427087"/>
                  </a:ext>
                </a:extLst>
              </a:tr>
              <a:tr h="164465">
                <a:tc vMerge="1">
                  <a:txBody>
                    <a:bodyPr/>
                    <a:lstStyle/>
                    <a:p>
                      <a:endParaRPr lang="en-US"/>
                    </a:p>
                  </a:txBody>
                  <a:tcPr/>
                </a:tc>
                <a:tc>
                  <a:txBody>
                    <a:bodyPr/>
                    <a:lstStyle/>
                    <a:p>
                      <a:pPr algn="l" fontAlgn="ctr"/>
                      <a:r>
                        <a:rPr lang="en-US" sz="900" b="1" u="none" strike="noStrike" dirty="0">
                          <a:effectLst/>
                        </a:rPr>
                        <a:t> Juki Button Hole Machine </a:t>
                      </a:r>
                      <a:endParaRPr lang="en-US" sz="900" b="1" i="0" u="none" strike="noStrike" dirty="0">
                        <a:solidFill>
                          <a:srgbClr val="000000"/>
                        </a:solidFill>
                        <a:effectLst/>
                        <a:latin typeface="Calibri" panose="020F0502020204030204" pitchFamily="34" charset="0"/>
                      </a:endParaRPr>
                    </a:p>
                  </a:txBody>
                  <a:tcPr marL="4263" marR="4263" marT="42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b="1" u="none" strike="noStrike" dirty="0">
                          <a:effectLst/>
                        </a:rPr>
                        <a:t>5</a:t>
                      </a:r>
                      <a:endParaRPr lang="en-US" sz="900" b="1" i="0" u="none" strike="noStrike" dirty="0">
                        <a:solidFill>
                          <a:srgbClr val="000000"/>
                        </a:solidFill>
                        <a:effectLst/>
                        <a:latin typeface="Calibri" panose="020F0502020204030204" pitchFamily="34" charset="0"/>
                      </a:endParaRPr>
                    </a:p>
                  </a:txBody>
                  <a:tcPr marL="4263" marR="4263" marT="42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18834950"/>
                  </a:ext>
                </a:extLst>
              </a:tr>
              <a:tr h="164465">
                <a:tc vMerge="1">
                  <a:txBody>
                    <a:bodyPr/>
                    <a:lstStyle/>
                    <a:p>
                      <a:endParaRPr lang="en-US"/>
                    </a:p>
                  </a:txBody>
                  <a:tcPr/>
                </a:tc>
                <a:tc>
                  <a:txBody>
                    <a:bodyPr/>
                    <a:lstStyle/>
                    <a:p>
                      <a:pPr algn="l" fontAlgn="ctr"/>
                      <a:r>
                        <a:rPr lang="en-US" sz="900" b="1" u="none" strike="noStrike" dirty="0">
                          <a:effectLst/>
                        </a:rPr>
                        <a:t> Juki Button Stitch Machine </a:t>
                      </a:r>
                      <a:endParaRPr lang="en-US" sz="900" b="1" i="0" u="none" strike="noStrike" dirty="0">
                        <a:solidFill>
                          <a:srgbClr val="000000"/>
                        </a:solidFill>
                        <a:effectLst/>
                        <a:latin typeface="Calibri" panose="020F0502020204030204" pitchFamily="34" charset="0"/>
                      </a:endParaRPr>
                    </a:p>
                  </a:txBody>
                  <a:tcPr marL="4263" marR="4263" marT="42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b="1" u="none" strike="noStrike" dirty="0">
                          <a:effectLst/>
                        </a:rPr>
                        <a:t>6</a:t>
                      </a:r>
                      <a:endParaRPr lang="en-US" sz="900" b="1" i="0" u="none" strike="noStrike" dirty="0">
                        <a:solidFill>
                          <a:srgbClr val="000000"/>
                        </a:solidFill>
                        <a:effectLst/>
                        <a:latin typeface="Calibri" panose="020F0502020204030204" pitchFamily="34" charset="0"/>
                      </a:endParaRPr>
                    </a:p>
                  </a:txBody>
                  <a:tcPr marL="4263" marR="4263" marT="42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03908817"/>
                  </a:ext>
                </a:extLst>
              </a:tr>
              <a:tr h="164465">
                <a:tc vMerge="1">
                  <a:txBody>
                    <a:bodyPr/>
                    <a:lstStyle/>
                    <a:p>
                      <a:endParaRPr lang="en-US"/>
                    </a:p>
                  </a:txBody>
                  <a:tcPr/>
                </a:tc>
                <a:tc>
                  <a:txBody>
                    <a:bodyPr/>
                    <a:lstStyle/>
                    <a:p>
                      <a:pPr algn="l" fontAlgn="ctr"/>
                      <a:r>
                        <a:rPr lang="en-US" sz="900" b="1" u="none" strike="noStrike" dirty="0">
                          <a:effectLst/>
                        </a:rPr>
                        <a:t> Juki Flat Lock Machine</a:t>
                      </a:r>
                      <a:endParaRPr lang="en-US" sz="900" b="1" i="0" u="none" strike="noStrike" dirty="0">
                        <a:solidFill>
                          <a:srgbClr val="000000"/>
                        </a:solidFill>
                        <a:effectLst/>
                        <a:latin typeface="Calibri" panose="020F0502020204030204" pitchFamily="34" charset="0"/>
                      </a:endParaRPr>
                    </a:p>
                  </a:txBody>
                  <a:tcPr marL="4263" marR="4263" marT="42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b="1" u="none" strike="noStrike" dirty="0">
                          <a:effectLst/>
                        </a:rPr>
                        <a:t>5</a:t>
                      </a:r>
                      <a:endParaRPr lang="en-US" sz="900" b="1" i="0" u="none" strike="noStrike" dirty="0">
                        <a:solidFill>
                          <a:srgbClr val="000000"/>
                        </a:solidFill>
                        <a:effectLst/>
                        <a:latin typeface="Calibri" panose="020F0502020204030204" pitchFamily="34" charset="0"/>
                      </a:endParaRPr>
                    </a:p>
                  </a:txBody>
                  <a:tcPr marL="4263" marR="4263" marT="42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7603533"/>
                  </a:ext>
                </a:extLst>
              </a:tr>
              <a:tr h="164465">
                <a:tc vMerge="1">
                  <a:txBody>
                    <a:bodyPr/>
                    <a:lstStyle/>
                    <a:p>
                      <a:endParaRPr lang="en-US"/>
                    </a:p>
                  </a:txBody>
                  <a:tcPr/>
                </a:tc>
                <a:tc>
                  <a:txBody>
                    <a:bodyPr/>
                    <a:lstStyle/>
                    <a:p>
                      <a:pPr algn="l" fontAlgn="ctr"/>
                      <a:r>
                        <a:rPr lang="en-US" sz="900" b="1" u="none" strike="noStrike" dirty="0">
                          <a:effectLst/>
                        </a:rPr>
                        <a:t> Snap Button Machine</a:t>
                      </a:r>
                      <a:endParaRPr lang="en-US" sz="900" b="1" i="0" u="none" strike="noStrike" dirty="0">
                        <a:solidFill>
                          <a:srgbClr val="000000"/>
                        </a:solidFill>
                        <a:effectLst/>
                        <a:latin typeface="Calibri" panose="020F0502020204030204" pitchFamily="34" charset="0"/>
                      </a:endParaRPr>
                    </a:p>
                  </a:txBody>
                  <a:tcPr marL="4263" marR="4263" marT="42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b="1" u="none" strike="noStrike" dirty="0">
                          <a:effectLst/>
                        </a:rPr>
                        <a:t>1</a:t>
                      </a:r>
                      <a:endParaRPr lang="en-US" sz="900" b="1" i="0" u="none" strike="noStrike" dirty="0">
                        <a:solidFill>
                          <a:srgbClr val="000000"/>
                        </a:solidFill>
                        <a:effectLst/>
                        <a:latin typeface="Calibri" panose="020F0502020204030204" pitchFamily="34" charset="0"/>
                      </a:endParaRPr>
                    </a:p>
                  </a:txBody>
                  <a:tcPr marL="4263" marR="4263" marT="42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95235274"/>
                  </a:ext>
                </a:extLst>
              </a:tr>
              <a:tr h="164465">
                <a:tc vMerge="1">
                  <a:txBody>
                    <a:bodyPr/>
                    <a:lstStyle/>
                    <a:p>
                      <a:endParaRPr lang="en-US"/>
                    </a:p>
                  </a:txBody>
                  <a:tcPr/>
                </a:tc>
                <a:tc>
                  <a:txBody>
                    <a:bodyPr/>
                    <a:lstStyle/>
                    <a:p>
                      <a:pPr algn="l" fontAlgn="ctr"/>
                      <a:r>
                        <a:rPr lang="en-US" sz="900" b="1" u="none" strike="noStrike" dirty="0">
                          <a:effectLst/>
                        </a:rPr>
                        <a:t> Button Pull Test Machine</a:t>
                      </a:r>
                      <a:endParaRPr lang="en-US" sz="900" b="1" i="0" u="none" strike="noStrike" dirty="0">
                        <a:solidFill>
                          <a:srgbClr val="000000"/>
                        </a:solidFill>
                        <a:effectLst/>
                        <a:latin typeface="Calibri" panose="020F0502020204030204" pitchFamily="34" charset="0"/>
                      </a:endParaRPr>
                    </a:p>
                  </a:txBody>
                  <a:tcPr marL="4263" marR="4263" marT="42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b="1" u="none" strike="noStrike" dirty="0">
                          <a:effectLst/>
                        </a:rPr>
                        <a:t>1</a:t>
                      </a:r>
                      <a:endParaRPr lang="en-US" sz="900" b="1" i="0" u="none" strike="noStrike" dirty="0">
                        <a:solidFill>
                          <a:srgbClr val="000000"/>
                        </a:solidFill>
                        <a:effectLst/>
                        <a:latin typeface="Calibri" panose="020F0502020204030204" pitchFamily="34" charset="0"/>
                      </a:endParaRPr>
                    </a:p>
                  </a:txBody>
                  <a:tcPr marL="4263" marR="4263" marT="42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0853655"/>
                  </a:ext>
                </a:extLst>
              </a:tr>
              <a:tr h="164465">
                <a:tc vMerge="1">
                  <a:txBody>
                    <a:bodyPr/>
                    <a:lstStyle/>
                    <a:p>
                      <a:endParaRPr lang="en-US"/>
                    </a:p>
                  </a:txBody>
                  <a:tcPr/>
                </a:tc>
                <a:tc>
                  <a:txBody>
                    <a:bodyPr/>
                    <a:lstStyle/>
                    <a:p>
                      <a:pPr algn="l" fontAlgn="ctr"/>
                      <a:r>
                        <a:rPr lang="en-US" sz="900" b="1" u="none" strike="noStrike" dirty="0">
                          <a:effectLst/>
                        </a:rPr>
                        <a:t> Light Box Set</a:t>
                      </a:r>
                      <a:endParaRPr lang="en-US" sz="900" b="1" i="0" u="none" strike="noStrike" dirty="0">
                        <a:solidFill>
                          <a:srgbClr val="000000"/>
                        </a:solidFill>
                        <a:effectLst/>
                        <a:latin typeface="Calibri" panose="020F0502020204030204" pitchFamily="34" charset="0"/>
                      </a:endParaRPr>
                    </a:p>
                  </a:txBody>
                  <a:tcPr marL="4263" marR="4263" marT="42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b="1" u="none" strike="noStrike" dirty="0">
                          <a:effectLst/>
                        </a:rPr>
                        <a:t>18</a:t>
                      </a:r>
                      <a:endParaRPr lang="en-US" sz="900" b="1" i="0" u="none" strike="noStrike" dirty="0">
                        <a:solidFill>
                          <a:srgbClr val="000000"/>
                        </a:solidFill>
                        <a:effectLst/>
                        <a:latin typeface="Calibri" panose="020F0502020204030204" pitchFamily="34" charset="0"/>
                      </a:endParaRPr>
                    </a:p>
                  </a:txBody>
                  <a:tcPr marL="4263" marR="4263" marT="42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3279933"/>
                  </a:ext>
                </a:extLst>
              </a:tr>
              <a:tr h="164465">
                <a:tc vMerge="1">
                  <a:txBody>
                    <a:bodyPr/>
                    <a:lstStyle/>
                    <a:p>
                      <a:endParaRPr lang="en-US"/>
                    </a:p>
                  </a:txBody>
                  <a:tcPr/>
                </a:tc>
                <a:tc>
                  <a:txBody>
                    <a:bodyPr/>
                    <a:lstStyle/>
                    <a:p>
                      <a:pPr algn="l" fontAlgn="ctr"/>
                      <a:r>
                        <a:rPr lang="en-US" sz="900" b="1" u="none" strike="noStrike" dirty="0">
                          <a:effectLst/>
                        </a:rPr>
                        <a:t> Industrial Steam Iron</a:t>
                      </a:r>
                      <a:endParaRPr lang="en-US" sz="900" b="1" i="0" u="none" strike="noStrike" dirty="0">
                        <a:solidFill>
                          <a:srgbClr val="000000"/>
                        </a:solidFill>
                        <a:effectLst/>
                        <a:latin typeface="Calibri" panose="020F0502020204030204" pitchFamily="34" charset="0"/>
                      </a:endParaRPr>
                    </a:p>
                  </a:txBody>
                  <a:tcPr marL="4263" marR="4263" marT="42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b="1" u="none" strike="noStrike" dirty="0">
                          <a:effectLst/>
                        </a:rPr>
                        <a:t>107</a:t>
                      </a:r>
                      <a:endParaRPr lang="en-US" sz="900" b="1" i="0" u="none" strike="noStrike" dirty="0">
                        <a:solidFill>
                          <a:srgbClr val="000000"/>
                        </a:solidFill>
                        <a:effectLst/>
                        <a:latin typeface="Calibri" panose="020F0502020204030204" pitchFamily="34" charset="0"/>
                      </a:endParaRPr>
                    </a:p>
                  </a:txBody>
                  <a:tcPr marL="4263" marR="4263" marT="42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3678413"/>
                  </a:ext>
                </a:extLst>
              </a:tr>
              <a:tr h="164465">
                <a:tc vMerge="1">
                  <a:txBody>
                    <a:bodyPr/>
                    <a:lstStyle/>
                    <a:p>
                      <a:endParaRPr lang="en-US"/>
                    </a:p>
                  </a:txBody>
                  <a:tcPr/>
                </a:tc>
                <a:tc>
                  <a:txBody>
                    <a:bodyPr/>
                    <a:lstStyle/>
                    <a:p>
                      <a:pPr algn="l" fontAlgn="ctr"/>
                      <a:r>
                        <a:rPr lang="en-US" sz="900" b="1" u="none" strike="noStrike" dirty="0">
                          <a:effectLst/>
                        </a:rPr>
                        <a:t> Dust Remover</a:t>
                      </a:r>
                      <a:endParaRPr lang="en-US" sz="900" b="1" i="0" u="none" strike="noStrike" dirty="0">
                        <a:solidFill>
                          <a:srgbClr val="000000"/>
                        </a:solidFill>
                        <a:effectLst/>
                        <a:latin typeface="Calibri" panose="020F0502020204030204" pitchFamily="34" charset="0"/>
                      </a:endParaRPr>
                    </a:p>
                  </a:txBody>
                  <a:tcPr marL="4263" marR="4263" marT="42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b="1" u="none" strike="noStrike" dirty="0">
                          <a:effectLst/>
                        </a:rPr>
                        <a:t>3</a:t>
                      </a:r>
                      <a:endParaRPr lang="en-US" sz="900" b="1" i="0" u="none" strike="noStrike" dirty="0">
                        <a:solidFill>
                          <a:srgbClr val="000000"/>
                        </a:solidFill>
                        <a:effectLst/>
                        <a:latin typeface="Calibri" panose="020F0502020204030204" pitchFamily="34" charset="0"/>
                      </a:endParaRPr>
                    </a:p>
                  </a:txBody>
                  <a:tcPr marL="4263" marR="4263" marT="42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3866152"/>
                  </a:ext>
                </a:extLst>
              </a:tr>
              <a:tr h="164465">
                <a:tc vMerge="1">
                  <a:txBody>
                    <a:bodyPr/>
                    <a:lstStyle/>
                    <a:p>
                      <a:endParaRPr lang="en-US"/>
                    </a:p>
                  </a:txBody>
                  <a:tcPr/>
                </a:tc>
                <a:tc>
                  <a:txBody>
                    <a:bodyPr/>
                    <a:lstStyle/>
                    <a:p>
                      <a:pPr algn="l" fontAlgn="ctr"/>
                      <a:r>
                        <a:rPr lang="en-US" sz="900" b="1" u="none" strike="noStrike" dirty="0">
                          <a:effectLst/>
                        </a:rPr>
                        <a:t> Metal Detector (Double Head) Brand-</a:t>
                      </a:r>
                      <a:r>
                        <a:rPr lang="en-US" sz="900" b="1" u="none" strike="noStrike" dirty="0" err="1">
                          <a:effectLst/>
                        </a:rPr>
                        <a:t>Hashima</a:t>
                      </a:r>
                      <a:r>
                        <a:rPr lang="en-US" sz="900" b="1" u="none" strike="noStrike" dirty="0">
                          <a:effectLst/>
                        </a:rPr>
                        <a:t>, Model No: HN-279G-120</a:t>
                      </a:r>
                      <a:endParaRPr lang="en-US" sz="900" b="1" i="0" u="none" strike="noStrike" dirty="0">
                        <a:solidFill>
                          <a:srgbClr val="000000"/>
                        </a:solidFill>
                        <a:effectLst/>
                        <a:latin typeface="Calibri" panose="020F0502020204030204" pitchFamily="34" charset="0"/>
                      </a:endParaRPr>
                    </a:p>
                  </a:txBody>
                  <a:tcPr marL="4263" marR="4263" marT="42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b="1" u="none" strike="noStrike" dirty="0">
                          <a:effectLst/>
                        </a:rPr>
                        <a:t>1</a:t>
                      </a:r>
                      <a:endParaRPr lang="en-US" sz="900" b="1" i="0" u="none" strike="noStrike" dirty="0">
                        <a:solidFill>
                          <a:srgbClr val="000000"/>
                        </a:solidFill>
                        <a:effectLst/>
                        <a:latin typeface="Calibri" panose="020F0502020204030204" pitchFamily="34" charset="0"/>
                      </a:endParaRPr>
                    </a:p>
                  </a:txBody>
                  <a:tcPr marL="4263" marR="4263" marT="42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60443221"/>
                  </a:ext>
                </a:extLst>
              </a:tr>
              <a:tr h="164465">
                <a:tc vMerge="1">
                  <a:txBody>
                    <a:bodyPr/>
                    <a:lstStyle/>
                    <a:p>
                      <a:endParaRPr lang="en-US"/>
                    </a:p>
                  </a:txBody>
                  <a:tcPr/>
                </a:tc>
                <a:tc>
                  <a:txBody>
                    <a:bodyPr/>
                    <a:lstStyle/>
                    <a:p>
                      <a:pPr algn="l" fontAlgn="ctr"/>
                      <a:r>
                        <a:rPr lang="en-US" sz="900" b="1" u="none" strike="noStrike" dirty="0">
                          <a:effectLst/>
                        </a:rPr>
                        <a:t> Metal Detector (</a:t>
                      </a:r>
                      <a:r>
                        <a:rPr lang="en-US" sz="900" b="1" u="none" strike="noStrike" dirty="0" err="1">
                          <a:effectLst/>
                        </a:rPr>
                        <a:t>Brabd-Hashima</a:t>
                      </a:r>
                      <a:r>
                        <a:rPr lang="en-US" sz="900" b="1" u="none" strike="noStrike" dirty="0">
                          <a:effectLst/>
                        </a:rPr>
                        <a:t>, Model No: HN-770G-100, Serial No: 022715)</a:t>
                      </a:r>
                      <a:endParaRPr lang="en-US" sz="900" b="1" i="0" u="none" strike="noStrike" dirty="0">
                        <a:solidFill>
                          <a:srgbClr val="000000"/>
                        </a:solidFill>
                        <a:effectLst/>
                        <a:latin typeface="Calibri" panose="020F0502020204030204" pitchFamily="34" charset="0"/>
                      </a:endParaRPr>
                    </a:p>
                  </a:txBody>
                  <a:tcPr marL="4263" marR="4263" marT="42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b="1" u="none" strike="noStrike" dirty="0">
                          <a:effectLst/>
                        </a:rPr>
                        <a:t>1</a:t>
                      </a:r>
                      <a:endParaRPr lang="en-US" sz="900" b="1" i="0" u="none" strike="noStrike" dirty="0">
                        <a:solidFill>
                          <a:srgbClr val="000000"/>
                        </a:solidFill>
                        <a:effectLst/>
                        <a:latin typeface="Calibri" panose="020F0502020204030204" pitchFamily="34" charset="0"/>
                      </a:endParaRPr>
                    </a:p>
                  </a:txBody>
                  <a:tcPr marL="4263" marR="4263" marT="42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839603"/>
                  </a:ext>
                </a:extLst>
              </a:tr>
              <a:tr h="164465">
                <a:tc vMerge="1">
                  <a:txBody>
                    <a:bodyPr/>
                    <a:lstStyle/>
                    <a:p>
                      <a:endParaRPr lang="en-US"/>
                    </a:p>
                  </a:txBody>
                  <a:tcPr/>
                </a:tc>
                <a:tc>
                  <a:txBody>
                    <a:bodyPr/>
                    <a:lstStyle/>
                    <a:p>
                      <a:pPr algn="l" fontAlgn="ctr"/>
                      <a:r>
                        <a:rPr lang="en-US" sz="900" b="1" u="none" strike="noStrike" dirty="0">
                          <a:effectLst/>
                        </a:rPr>
                        <a:t> Metal Detector (Brand-Lock, Model No-MET30T, Serial No-9938/1)</a:t>
                      </a:r>
                      <a:endParaRPr lang="en-US" sz="900" b="1" i="0" u="none" strike="noStrike" dirty="0">
                        <a:solidFill>
                          <a:srgbClr val="000000"/>
                        </a:solidFill>
                        <a:effectLst/>
                        <a:latin typeface="Calibri" panose="020F0502020204030204" pitchFamily="34" charset="0"/>
                      </a:endParaRPr>
                    </a:p>
                  </a:txBody>
                  <a:tcPr marL="4263" marR="4263" marT="42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b="1" u="none" strike="noStrike" dirty="0">
                          <a:effectLst/>
                        </a:rPr>
                        <a:t>1</a:t>
                      </a:r>
                      <a:endParaRPr lang="en-US" sz="900" b="1" i="0" u="none" strike="noStrike" dirty="0">
                        <a:solidFill>
                          <a:srgbClr val="000000"/>
                        </a:solidFill>
                        <a:effectLst/>
                        <a:latin typeface="Calibri" panose="020F0502020204030204" pitchFamily="34" charset="0"/>
                      </a:endParaRPr>
                    </a:p>
                  </a:txBody>
                  <a:tcPr marL="4263" marR="4263" marT="42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83642531"/>
                  </a:ext>
                </a:extLst>
              </a:tr>
              <a:tr h="164465">
                <a:tc vMerge="1">
                  <a:txBody>
                    <a:bodyPr/>
                    <a:lstStyle/>
                    <a:p>
                      <a:endParaRPr lang="en-US"/>
                    </a:p>
                  </a:txBody>
                  <a:tcPr/>
                </a:tc>
                <a:tc>
                  <a:txBody>
                    <a:bodyPr/>
                    <a:lstStyle/>
                    <a:p>
                      <a:pPr algn="l" fontAlgn="ctr"/>
                      <a:r>
                        <a:rPr lang="en-US" sz="900" b="1" u="none" strike="noStrike" dirty="0">
                          <a:effectLst/>
                        </a:rPr>
                        <a:t> Garments Dehumidifier</a:t>
                      </a:r>
                      <a:endParaRPr lang="en-US" sz="900" b="1" i="0" u="none" strike="noStrike" dirty="0">
                        <a:solidFill>
                          <a:srgbClr val="000000"/>
                        </a:solidFill>
                        <a:effectLst/>
                        <a:latin typeface="Calibri" panose="020F0502020204030204" pitchFamily="34" charset="0"/>
                      </a:endParaRPr>
                    </a:p>
                  </a:txBody>
                  <a:tcPr marL="4263" marR="4263" marT="42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b="1" u="none" strike="noStrike" dirty="0">
                          <a:effectLst/>
                        </a:rPr>
                        <a:t>10</a:t>
                      </a:r>
                      <a:endParaRPr lang="en-US" sz="900" b="1" i="0" u="none" strike="noStrike" dirty="0">
                        <a:solidFill>
                          <a:srgbClr val="000000"/>
                        </a:solidFill>
                        <a:effectLst/>
                        <a:latin typeface="Calibri" panose="020F0502020204030204" pitchFamily="34" charset="0"/>
                      </a:endParaRPr>
                    </a:p>
                  </a:txBody>
                  <a:tcPr marL="4263" marR="4263" marT="42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6501398"/>
                  </a:ext>
                </a:extLst>
              </a:tr>
              <a:tr h="164465">
                <a:tc vMerge="1">
                  <a:txBody>
                    <a:bodyPr/>
                    <a:lstStyle/>
                    <a:p>
                      <a:endParaRPr lang="en-US"/>
                    </a:p>
                  </a:txBody>
                  <a:tcPr/>
                </a:tc>
                <a:tc>
                  <a:txBody>
                    <a:bodyPr/>
                    <a:lstStyle/>
                    <a:p>
                      <a:pPr algn="l" fontAlgn="ctr"/>
                      <a:r>
                        <a:rPr lang="en-US" sz="900" b="1" u="none" strike="noStrike" dirty="0">
                          <a:effectLst/>
                        </a:rPr>
                        <a:t> Automatic Strap Making Machine 5GG</a:t>
                      </a:r>
                      <a:endParaRPr lang="en-US" sz="900" b="1" i="0" u="none" strike="noStrike" dirty="0">
                        <a:solidFill>
                          <a:srgbClr val="000000"/>
                        </a:solidFill>
                        <a:effectLst/>
                        <a:latin typeface="Calibri" panose="020F0502020204030204" pitchFamily="34" charset="0"/>
                      </a:endParaRPr>
                    </a:p>
                  </a:txBody>
                  <a:tcPr marL="4263" marR="4263" marT="42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b="1" u="none" strike="noStrike">
                          <a:effectLst/>
                        </a:rPr>
                        <a:t>1</a:t>
                      </a:r>
                      <a:endParaRPr lang="en-US" sz="900" b="1" i="0" u="none" strike="noStrike">
                        <a:solidFill>
                          <a:srgbClr val="000000"/>
                        </a:solidFill>
                        <a:effectLst/>
                        <a:latin typeface="Calibri" panose="020F0502020204030204" pitchFamily="34" charset="0"/>
                      </a:endParaRPr>
                    </a:p>
                  </a:txBody>
                  <a:tcPr marL="4263" marR="4263" marT="42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639417"/>
                  </a:ext>
                </a:extLst>
              </a:tr>
              <a:tr h="164465">
                <a:tc vMerge="1">
                  <a:txBody>
                    <a:bodyPr/>
                    <a:lstStyle/>
                    <a:p>
                      <a:endParaRPr lang="en-US"/>
                    </a:p>
                  </a:txBody>
                  <a:tcPr/>
                </a:tc>
                <a:tc>
                  <a:txBody>
                    <a:bodyPr/>
                    <a:lstStyle/>
                    <a:p>
                      <a:pPr algn="l" fontAlgn="ctr"/>
                      <a:r>
                        <a:rPr lang="en-US" sz="900" b="1" u="none" strike="noStrike" dirty="0">
                          <a:effectLst/>
                        </a:rPr>
                        <a:t> Automatic Strap Making Machine 7GG</a:t>
                      </a:r>
                      <a:endParaRPr lang="en-US" sz="900" b="1" i="0" u="none" strike="noStrike" dirty="0">
                        <a:solidFill>
                          <a:srgbClr val="000000"/>
                        </a:solidFill>
                        <a:effectLst/>
                        <a:latin typeface="Calibri" panose="020F0502020204030204" pitchFamily="34" charset="0"/>
                      </a:endParaRPr>
                    </a:p>
                  </a:txBody>
                  <a:tcPr marL="4263" marR="4263" marT="42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b="1" u="none" strike="noStrike">
                          <a:effectLst/>
                        </a:rPr>
                        <a:t>5</a:t>
                      </a:r>
                      <a:endParaRPr lang="en-US" sz="900" b="1" i="0" u="none" strike="noStrike">
                        <a:solidFill>
                          <a:srgbClr val="000000"/>
                        </a:solidFill>
                        <a:effectLst/>
                        <a:latin typeface="Calibri" panose="020F0502020204030204" pitchFamily="34" charset="0"/>
                      </a:endParaRPr>
                    </a:p>
                  </a:txBody>
                  <a:tcPr marL="4263" marR="4263" marT="42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11637299"/>
                  </a:ext>
                </a:extLst>
              </a:tr>
              <a:tr h="164465">
                <a:tc vMerge="1">
                  <a:txBody>
                    <a:bodyPr/>
                    <a:lstStyle/>
                    <a:p>
                      <a:endParaRPr lang="en-US"/>
                    </a:p>
                  </a:txBody>
                  <a:tcPr/>
                </a:tc>
                <a:tc>
                  <a:txBody>
                    <a:bodyPr/>
                    <a:lstStyle/>
                    <a:p>
                      <a:pPr algn="l" fontAlgn="ctr"/>
                      <a:r>
                        <a:rPr lang="en-US" sz="900" b="1" u="none" strike="noStrike" dirty="0">
                          <a:effectLst/>
                        </a:rPr>
                        <a:t> Automatic Strap Making Machine 12GG</a:t>
                      </a:r>
                      <a:endParaRPr lang="en-US" sz="900" b="1" i="0" u="none" strike="noStrike" dirty="0">
                        <a:solidFill>
                          <a:srgbClr val="000000"/>
                        </a:solidFill>
                        <a:effectLst/>
                        <a:latin typeface="Calibri" panose="020F0502020204030204" pitchFamily="34" charset="0"/>
                      </a:endParaRPr>
                    </a:p>
                  </a:txBody>
                  <a:tcPr marL="4263" marR="4263" marT="42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b="1" u="none" strike="noStrike" dirty="0">
                          <a:effectLst/>
                        </a:rPr>
                        <a:t>9</a:t>
                      </a:r>
                      <a:endParaRPr lang="en-US" sz="900" b="1" i="0" u="none" strike="noStrike" dirty="0">
                        <a:solidFill>
                          <a:srgbClr val="000000"/>
                        </a:solidFill>
                        <a:effectLst/>
                        <a:latin typeface="Calibri" panose="020F0502020204030204" pitchFamily="34" charset="0"/>
                      </a:endParaRPr>
                    </a:p>
                  </a:txBody>
                  <a:tcPr marL="4263" marR="4263" marT="42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00239534"/>
                  </a:ext>
                </a:extLst>
              </a:tr>
              <a:tr h="164465">
                <a:tc vMerge="1">
                  <a:txBody>
                    <a:bodyPr/>
                    <a:lstStyle/>
                    <a:p>
                      <a:endParaRPr lang="en-US"/>
                    </a:p>
                  </a:txBody>
                  <a:tcPr/>
                </a:tc>
                <a:tc>
                  <a:txBody>
                    <a:bodyPr/>
                    <a:lstStyle/>
                    <a:p>
                      <a:pPr algn="l" fontAlgn="ctr"/>
                      <a:r>
                        <a:rPr lang="en-US" sz="1000" b="1" u="none" strike="noStrike" dirty="0">
                          <a:solidFill>
                            <a:srgbClr val="FF0000"/>
                          </a:solidFill>
                          <a:effectLst/>
                        </a:rPr>
                        <a:t> Finishing Total</a:t>
                      </a:r>
                      <a:endParaRPr lang="en-US" sz="1000" b="1" i="0" u="none" strike="noStrike" dirty="0">
                        <a:solidFill>
                          <a:srgbClr val="FF0000"/>
                        </a:solidFill>
                        <a:effectLst/>
                        <a:latin typeface="Calibri" panose="020F0502020204030204" pitchFamily="34" charset="0"/>
                      </a:endParaRPr>
                    </a:p>
                  </a:txBody>
                  <a:tcPr marL="4263" marR="4263" marT="42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00" b="1" u="none" strike="noStrike" dirty="0">
                          <a:solidFill>
                            <a:srgbClr val="FF0000"/>
                          </a:solidFill>
                          <a:effectLst/>
                        </a:rPr>
                        <a:t>220</a:t>
                      </a:r>
                      <a:endParaRPr lang="en-US" sz="1000" b="1" i="0" u="none" strike="noStrike" dirty="0">
                        <a:solidFill>
                          <a:srgbClr val="FF0000"/>
                        </a:solidFill>
                        <a:effectLst/>
                        <a:latin typeface="Calibri" panose="020F0502020204030204" pitchFamily="34" charset="0"/>
                      </a:endParaRPr>
                    </a:p>
                  </a:txBody>
                  <a:tcPr marL="4263" marR="4263" marT="42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51648637"/>
                  </a:ext>
                </a:extLst>
              </a:tr>
              <a:tr h="164465">
                <a:tc rowSpan="7">
                  <a:txBody>
                    <a:bodyPr/>
                    <a:lstStyle/>
                    <a:p>
                      <a:pPr algn="ctr" fontAlgn="ctr"/>
                      <a:r>
                        <a:rPr lang="en-US" sz="1000" b="1" u="none" strike="noStrike" dirty="0">
                          <a:solidFill>
                            <a:srgbClr val="FF0000"/>
                          </a:solidFill>
                          <a:effectLst/>
                        </a:rPr>
                        <a:t>Utility</a:t>
                      </a:r>
                      <a:endParaRPr lang="en-US" sz="1000" b="1" i="0" u="none" strike="noStrike" dirty="0">
                        <a:solidFill>
                          <a:srgbClr val="FF0000"/>
                        </a:solidFill>
                        <a:effectLst/>
                        <a:latin typeface="Calibri" panose="020F0502020204030204" pitchFamily="34" charset="0"/>
                      </a:endParaRPr>
                    </a:p>
                  </a:txBody>
                  <a:tcPr marL="4263" marR="4263" marT="42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900" b="1" u="none" strike="noStrike" dirty="0">
                          <a:effectLst/>
                        </a:rPr>
                        <a:t> Fulton Boiler USA 939 KG/HR </a:t>
                      </a:r>
                      <a:endParaRPr lang="en-US" sz="900" b="1" i="0" u="none" strike="noStrike" dirty="0">
                        <a:solidFill>
                          <a:srgbClr val="000000"/>
                        </a:solidFill>
                        <a:effectLst/>
                        <a:latin typeface="Calibri" panose="020F0502020204030204" pitchFamily="34" charset="0"/>
                      </a:endParaRPr>
                    </a:p>
                  </a:txBody>
                  <a:tcPr marL="4263" marR="4263" marT="42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b="1" u="none" strike="noStrike">
                          <a:effectLst/>
                        </a:rPr>
                        <a:t>1</a:t>
                      </a:r>
                      <a:endParaRPr lang="en-US" sz="900" b="1" i="0" u="none" strike="noStrike">
                        <a:solidFill>
                          <a:srgbClr val="000000"/>
                        </a:solidFill>
                        <a:effectLst/>
                        <a:latin typeface="Calibri" panose="020F0502020204030204" pitchFamily="34" charset="0"/>
                      </a:endParaRPr>
                    </a:p>
                  </a:txBody>
                  <a:tcPr marL="4263" marR="4263" marT="42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8976137"/>
                  </a:ext>
                </a:extLst>
              </a:tr>
              <a:tr h="164465">
                <a:tc vMerge="1">
                  <a:txBody>
                    <a:bodyPr/>
                    <a:lstStyle/>
                    <a:p>
                      <a:endParaRPr lang="en-US"/>
                    </a:p>
                  </a:txBody>
                  <a:tcPr/>
                </a:tc>
                <a:tc>
                  <a:txBody>
                    <a:bodyPr/>
                    <a:lstStyle/>
                    <a:p>
                      <a:pPr algn="l" fontAlgn="ctr"/>
                      <a:r>
                        <a:rPr lang="en-US" sz="900" b="1" u="none" strike="noStrike" dirty="0">
                          <a:effectLst/>
                        </a:rPr>
                        <a:t> HURST Boiler USA 939 KG/HR </a:t>
                      </a:r>
                      <a:endParaRPr lang="en-US" sz="900" b="1" i="0" u="none" strike="noStrike" dirty="0">
                        <a:solidFill>
                          <a:srgbClr val="000000"/>
                        </a:solidFill>
                        <a:effectLst/>
                        <a:latin typeface="Calibri" panose="020F0502020204030204" pitchFamily="34" charset="0"/>
                      </a:endParaRPr>
                    </a:p>
                  </a:txBody>
                  <a:tcPr marL="4263" marR="4263" marT="42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b="1" u="none" strike="noStrike" dirty="0">
                          <a:effectLst/>
                        </a:rPr>
                        <a:t>1</a:t>
                      </a:r>
                      <a:endParaRPr lang="en-US" sz="900" b="1" i="0" u="none" strike="noStrike" dirty="0">
                        <a:solidFill>
                          <a:srgbClr val="000000"/>
                        </a:solidFill>
                        <a:effectLst/>
                        <a:latin typeface="Calibri" panose="020F0502020204030204" pitchFamily="34" charset="0"/>
                      </a:endParaRPr>
                    </a:p>
                  </a:txBody>
                  <a:tcPr marL="4263" marR="4263" marT="42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672401"/>
                  </a:ext>
                </a:extLst>
              </a:tr>
              <a:tr h="164465">
                <a:tc vMerge="1">
                  <a:txBody>
                    <a:bodyPr/>
                    <a:lstStyle/>
                    <a:p>
                      <a:endParaRPr lang="en-US"/>
                    </a:p>
                  </a:txBody>
                  <a:tcPr/>
                </a:tc>
                <a:tc>
                  <a:txBody>
                    <a:bodyPr/>
                    <a:lstStyle/>
                    <a:p>
                      <a:pPr algn="l" fontAlgn="ctr"/>
                      <a:r>
                        <a:rPr lang="en-US" sz="900" b="1" u="none" strike="noStrike" dirty="0">
                          <a:effectLst/>
                        </a:rPr>
                        <a:t> MEL Boiler 470 KG/HR</a:t>
                      </a:r>
                      <a:endParaRPr lang="en-US" sz="900" b="1" i="0" u="none" strike="noStrike" dirty="0">
                        <a:solidFill>
                          <a:srgbClr val="000000"/>
                        </a:solidFill>
                        <a:effectLst/>
                        <a:latin typeface="Calibri" panose="020F0502020204030204" pitchFamily="34" charset="0"/>
                      </a:endParaRPr>
                    </a:p>
                  </a:txBody>
                  <a:tcPr marL="4263" marR="4263" marT="42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b="1" u="none" strike="noStrike" dirty="0">
                          <a:effectLst/>
                        </a:rPr>
                        <a:t>1</a:t>
                      </a:r>
                      <a:endParaRPr lang="en-US" sz="900" b="1" i="0" u="none" strike="noStrike" dirty="0">
                        <a:solidFill>
                          <a:srgbClr val="000000"/>
                        </a:solidFill>
                        <a:effectLst/>
                        <a:latin typeface="Calibri" panose="020F0502020204030204" pitchFamily="34" charset="0"/>
                      </a:endParaRPr>
                    </a:p>
                  </a:txBody>
                  <a:tcPr marL="4263" marR="4263" marT="42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69932252"/>
                  </a:ext>
                </a:extLst>
              </a:tr>
              <a:tr h="164465">
                <a:tc vMerge="1">
                  <a:txBody>
                    <a:bodyPr/>
                    <a:lstStyle/>
                    <a:p>
                      <a:endParaRPr lang="en-US"/>
                    </a:p>
                  </a:txBody>
                  <a:tcPr/>
                </a:tc>
                <a:tc>
                  <a:txBody>
                    <a:bodyPr/>
                    <a:lstStyle/>
                    <a:p>
                      <a:pPr algn="l" fontAlgn="ctr"/>
                      <a:r>
                        <a:rPr lang="en-US" sz="900" b="1" u="none" strike="noStrike" dirty="0">
                          <a:effectLst/>
                        </a:rPr>
                        <a:t> Caterpillar Diesel Generator 1000 KVA (USA)</a:t>
                      </a:r>
                      <a:endParaRPr lang="en-US" sz="900" b="1" i="0" u="none" strike="noStrike" dirty="0">
                        <a:solidFill>
                          <a:srgbClr val="000000"/>
                        </a:solidFill>
                        <a:effectLst/>
                        <a:latin typeface="Calibri" panose="020F0502020204030204" pitchFamily="34" charset="0"/>
                      </a:endParaRPr>
                    </a:p>
                  </a:txBody>
                  <a:tcPr marL="4263" marR="4263" marT="42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b="1" u="none" strike="noStrike" dirty="0">
                          <a:effectLst/>
                        </a:rPr>
                        <a:t>1</a:t>
                      </a:r>
                      <a:endParaRPr lang="en-US" sz="900" b="1" i="0" u="none" strike="noStrike" dirty="0">
                        <a:solidFill>
                          <a:srgbClr val="000000"/>
                        </a:solidFill>
                        <a:effectLst/>
                        <a:latin typeface="Calibri" panose="020F0502020204030204" pitchFamily="34" charset="0"/>
                      </a:endParaRPr>
                    </a:p>
                  </a:txBody>
                  <a:tcPr marL="4263" marR="4263" marT="42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17611372"/>
                  </a:ext>
                </a:extLst>
              </a:tr>
              <a:tr h="164465">
                <a:tc vMerge="1">
                  <a:txBody>
                    <a:bodyPr/>
                    <a:lstStyle/>
                    <a:p>
                      <a:endParaRPr lang="en-US"/>
                    </a:p>
                  </a:txBody>
                  <a:tcPr/>
                </a:tc>
                <a:tc>
                  <a:txBody>
                    <a:bodyPr/>
                    <a:lstStyle/>
                    <a:p>
                      <a:pPr algn="l" fontAlgn="ctr"/>
                      <a:r>
                        <a:rPr lang="en-US" sz="900" b="1" u="none" strike="noStrike" dirty="0">
                          <a:effectLst/>
                        </a:rPr>
                        <a:t> Caterpillar Diesel Generator 810 KVA (USA)</a:t>
                      </a:r>
                      <a:endParaRPr lang="en-US" sz="900" b="1" i="0" u="none" strike="noStrike" dirty="0">
                        <a:solidFill>
                          <a:srgbClr val="000000"/>
                        </a:solidFill>
                        <a:effectLst/>
                        <a:latin typeface="Calibri" panose="020F0502020204030204" pitchFamily="34" charset="0"/>
                      </a:endParaRPr>
                    </a:p>
                  </a:txBody>
                  <a:tcPr marL="4263" marR="4263" marT="42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b="1" u="none" strike="noStrike" dirty="0">
                          <a:effectLst/>
                        </a:rPr>
                        <a:t>1</a:t>
                      </a:r>
                      <a:endParaRPr lang="en-US" sz="900" b="1" i="0" u="none" strike="noStrike" dirty="0">
                        <a:solidFill>
                          <a:srgbClr val="000000"/>
                        </a:solidFill>
                        <a:effectLst/>
                        <a:latin typeface="Calibri" panose="020F0502020204030204" pitchFamily="34" charset="0"/>
                      </a:endParaRPr>
                    </a:p>
                  </a:txBody>
                  <a:tcPr marL="4263" marR="4263" marT="42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61893456"/>
                  </a:ext>
                </a:extLst>
              </a:tr>
              <a:tr h="164465">
                <a:tc vMerge="1">
                  <a:txBody>
                    <a:bodyPr/>
                    <a:lstStyle/>
                    <a:p>
                      <a:endParaRPr lang="en-US"/>
                    </a:p>
                  </a:txBody>
                  <a:tcPr/>
                </a:tc>
                <a:tc>
                  <a:txBody>
                    <a:bodyPr/>
                    <a:lstStyle/>
                    <a:p>
                      <a:pPr algn="l" fontAlgn="ctr"/>
                      <a:r>
                        <a:rPr lang="en-US" sz="900" b="1" u="none" strike="noStrike" dirty="0">
                          <a:effectLst/>
                        </a:rPr>
                        <a:t> Perkins Generator, 400KVA (UK)</a:t>
                      </a:r>
                      <a:endParaRPr lang="en-US" sz="900" b="1" i="0" u="none" strike="noStrike" dirty="0">
                        <a:solidFill>
                          <a:srgbClr val="000000"/>
                        </a:solidFill>
                        <a:effectLst/>
                        <a:latin typeface="Calibri" panose="020F0502020204030204" pitchFamily="34" charset="0"/>
                      </a:endParaRPr>
                    </a:p>
                  </a:txBody>
                  <a:tcPr marL="4263" marR="4263" marT="42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b="1" u="none" strike="noStrike" dirty="0">
                          <a:effectLst/>
                        </a:rPr>
                        <a:t>1</a:t>
                      </a:r>
                      <a:endParaRPr lang="en-US" sz="900" b="1" i="0" u="none" strike="noStrike" dirty="0">
                        <a:solidFill>
                          <a:srgbClr val="000000"/>
                        </a:solidFill>
                        <a:effectLst/>
                        <a:latin typeface="Calibri" panose="020F0502020204030204" pitchFamily="34" charset="0"/>
                      </a:endParaRPr>
                    </a:p>
                  </a:txBody>
                  <a:tcPr marL="4263" marR="4263" marT="42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43902468"/>
                  </a:ext>
                </a:extLst>
              </a:tr>
              <a:tr h="164465">
                <a:tc vMerge="1">
                  <a:txBody>
                    <a:bodyPr/>
                    <a:lstStyle/>
                    <a:p>
                      <a:endParaRPr lang="en-US"/>
                    </a:p>
                  </a:txBody>
                  <a:tcPr/>
                </a:tc>
                <a:tc>
                  <a:txBody>
                    <a:bodyPr/>
                    <a:lstStyle/>
                    <a:p>
                      <a:pPr algn="l" fontAlgn="ctr"/>
                      <a:r>
                        <a:rPr lang="en-US" sz="1000" b="1" u="none" strike="noStrike" dirty="0">
                          <a:solidFill>
                            <a:srgbClr val="FF0000"/>
                          </a:solidFill>
                          <a:effectLst/>
                        </a:rPr>
                        <a:t> Utility Total</a:t>
                      </a:r>
                      <a:endParaRPr lang="en-US" sz="1000" b="1" i="0" u="none" strike="noStrike" dirty="0">
                        <a:solidFill>
                          <a:srgbClr val="FF0000"/>
                        </a:solidFill>
                        <a:effectLst/>
                        <a:latin typeface="Calibri" panose="020F0502020204030204" pitchFamily="34" charset="0"/>
                      </a:endParaRPr>
                    </a:p>
                  </a:txBody>
                  <a:tcPr marL="4263" marR="4263" marT="42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00" b="1" u="none" strike="noStrike" dirty="0">
                          <a:solidFill>
                            <a:srgbClr val="FF0000"/>
                          </a:solidFill>
                          <a:effectLst/>
                        </a:rPr>
                        <a:t>6</a:t>
                      </a:r>
                      <a:endParaRPr lang="en-US" sz="1000" b="1" i="0" u="none" strike="noStrike" dirty="0">
                        <a:solidFill>
                          <a:srgbClr val="FF0000"/>
                        </a:solidFill>
                        <a:effectLst/>
                        <a:latin typeface="Calibri" panose="020F0502020204030204" pitchFamily="34" charset="0"/>
                      </a:endParaRPr>
                    </a:p>
                  </a:txBody>
                  <a:tcPr marL="4263" marR="4263" marT="42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7038766"/>
                  </a:ext>
                </a:extLst>
              </a:tr>
              <a:tr h="164465">
                <a:tc>
                  <a:txBody>
                    <a:bodyPr/>
                    <a:lstStyle/>
                    <a:p>
                      <a:pPr algn="l" fontAlgn="ctr"/>
                      <a:r>
                        <a:rPr lang="en-US" sz="400" u="none" strike="noStrike">
                          <a:effectLst/>
                        </a:rPr>
                        <a:t> </a:t>
                      </a:r>
                      <a:endParaRPr lang="en-US" sz="400" b="1" i="0" u="none" strike="noStrike">
                        <a:solidFill>
                          <a:srgbClr val="C00000"/>
                        </a:solidFill>
                        <a:effectLst/>
                        <a:latin typeface="Calibri" panose="020F0502020204030204" pitchFamily="34" charset="0"/>
                      </a:endParaRPr>
                    </a:p>
                  </a:txBody>
                  <a:tcPr marL="4263" marR="4263" marT="42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000" b="1" u="none" strike="noStrike" dirty="0">
                          <a:solidFill>
                            <a:srgbClr val="FF0000"/>
                          </a:solidFill>
                          <a:effectLst/>
                        </a:rPr>
                        <a:t> Grand Total</a:t>
                      </a:r>
                      <a:endParaRPr lang="en-US" sz="1000" b="1" i="0" u="none" strike="noStrike" dirty="0">
                        <a:solidFill>
                          <a:srgbClr val="FF0000"/>
                        </a:solidFill>
                        <a:effectLst/>
                        <a:latin typeface="Calibri" panose="020F0502020204030204" pitchFamily="34" charset="0"/>
                      </a:endParaRPr>
                    </a:p>
                  </a:txBody>
                  <a:tcPr marL="4263" marR="4263" marT="42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00" b="1" u="none" strike="noStrike" dirty="0">
                          <a:solidFill>
                            <a:srgbClr val="FF0000"/>
                          </a:solidFill>
                          <a:effectLst/>
                        </a:rPr>
                        <a:t>1598</a:t>
                      </a:r>
                      <a:endParaRPr lang="en-US" sz="1000" b="1" i="0" u="none" strike="noStrike" dirty="0">
                        <a:solidFill>
                          <a:srgbClr val="FF0000"/>
                        </a:solidFill>
                        <a:effectLst/>
                        <a:latin typeface="Calibri" panose="020F0502020204030204" pitchFamily="34" charset="0"/>
                      </a:endParaRPr>
                    </a:p>
                  </a:txBody>
                  <a:tcPr marL="4263" marR="4263" marT="42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21707005"/>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el 8">
            <a:extLst>
              <a:ext uri="{FF2B5EF4-FFF2-40B4-BE49-F238E27FC236}">
                <a16:creationId xmlns:a16="http://schemas.microsoft.com/office/drawing/2014/main" id="{99B825A3-65FD-BE73-CEB1-BA202D79A7C6}"/>
              </a:ext>
            </a:extLst>
          </p:cNvPr>
          <p:cNvSpPr>
            <a:spLocks/>
          </p:cNvSpPr>
          <p:nvPr/>
        </p:nvSpPr>
        <p:spPr bwMode="auto">
          <a:xfrm>
            <a:off x="287338" y="5292725"/>
            <a:ext cx="523875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33" tIns="29974" rIns="76133" bIns="0" anchor="b"/>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de-DE" altLang="zh-TW" sz="3000">
              <a:solidFill>
                <a:schemeClr val="accent1"/>
              </a:solidFill>
              <a:latin typeface="Arial Black" panose="020B0604020202020204" pitchFamily="34" charset="0"/>
              <a:ea typeface="ヒラギノ角ゴ Pro W3" panose="020B0300000000000000" pitchFamily="34" charset="-128"/>
            </a:endParaRPr>
          </a:p>
        </p:txBody>
      </p:sp>
      <p:sp>
        <p:nvSpPr>
          <p:cNvPr id="44035" name="Rectangle 2">
            <a:extLst>
              <a:ext uri="{FF2B5EF4-FFF2-40B4-BE49-F238E27FC236}">
                <a16:creationId xmlns:a16="http://schemas.microsoft.com/office/drawing/2014/main" id="{E43CF495-DC3D-5EAE-7EE5-78B49BAF810E}"/>
              </a:ext>
            </a:extLst>
          </p:cNvPr>
          <p:cNvSpPr>
            <a:spLocks noChangeArrowheads="1"/>
          </p:cNvSpPr>
          <p:nvPr/>
        </p:nvSpPr>
        <p:spPr bwMode="auto">
          <a:xfrm>
            <a:off x="623888" y="1597025"/>
            <a:ext cx="441801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33" tIns="38066" rIns="76133" bIns="3806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000">
              <a:latin typeface="Verdana" panose="020B0604030504040204" pitchFamily="34" charset="0"/>
              <a:ea typeface="ヒラギノ角ゴ Pro W3" panose="020B0300000000000000" pitchFamily="34" charset="-128"/>
            </a:endParaRPr>
          </a:p>
        </p:txBody>
      </p:sp>
      <p:sp>
        <p:nvSpPr>
          <p:cNvPr id="44036" name="TextBox 6">
            <a:extLst>
              <a:ext uri="{FF2B5EF4-FFF2-40B4-BE49-F238E27FC236}">
                <a16:creationId xmlns:a16="http://schemas.microsoft.com/office/drawing/2014/main" id="{FCF229E8-2F5D-A535-101D-E5E337141783}"/>
              </a:ext>
            </a:extLst>
          </p:cNvPr>
          <p:cNvSpPr txBox="1">
            <a:spLocks noChangeArrowheads="1"/>
          </p:cNvSpPr>
          <p:nvPr/>
        </p:nvSpPr>
        <p:spPr bwMode="auto">
          <a:xfrm>
            <a:off x="392113" y="454025"/>
            <a:ext cx="29273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33" tIns="38066" rIns="76133" bIns="3806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400" b="1">
                <a:latin typeface="Avenir Book" panose="02000503020000020003" pitchFamily="2" charset="0"/>
                <a:ea typeface="ヒラギノ角ゴ Pro W3" panose="020B0300000000000000" pitchFamily="34" charset="-128"/>
              </a:rPr>
              <a:t>Board of </a:t>
            </a:r>
            <a:r>
              <a:rPr lang="en-US" altLang="en-US" sz="1400" b="1">
                <a:solidFill>
                  <a:srgbClr val="FF420E"/>
                </a:solidFill>
                <a:latin typeface="Avenir Book" panose="02000503020000020003" pitchFamily="2" charset="0"/>
                <a:ea typeface="ヒラギノ角ゴ Pro W3" panose="020B0300000000000000" pitchFamily="34" charset="-128"/>
              </a:rPr>
              <a:t>Directors</a:t>
            </a:r>
          </a:p>
        </p:txBody>
      </p:sp>
      <p:sp>
        <p:nvSpPr>
          <p:cNvPr id="44037" name="Rectangle 3">
            <a:extLst>
              <a:ext uri="{FF2B5EF4-FFF2-40B4-BE49-F238E27FC236}">
                <a16:creationId xmlns:a16="http://schemas.microsoft.com/office/drawing/2014/main" id="{34009F20-B1E7-A6E8-78A0-8DCCDE2CEA98}"/>
              </a:ext>
            </a:extLst>
          </p:cNvPr>
          <p:cNvSpPr>
            <a:spLocks noChangeArrowheads="1"/>
          </p:cNvSpPr>
          <p:nvPr/>
        </p:nvSpPr>
        <p:spPr bwMode="auto">
          <a:xfrm>
            <a:off x="384175" y="1344613"/>
            <a:ext cx="4752975"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33" tIns="38066" rIns="76133" bIns="3806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000" dirty="0">
                <a:latin typeface="Verdana" panose="020B0604030504040204" pitchFamily="34" charset="0"/>
                <a:ea typeface="ヒラギノ角ゴ Pro W3" panose="020B0300000000000000" pitchFamily="34" charset="-128"/>
              </a:rPr>
              <a:t>	</a:t>
            </a:r>
          </a:p>
          <a:p>
            <a:pPr eaLnBrk="1" hangingPunct="1">
              <a:spcBef>
                <a:spcPct val="0"/>
              </a:spcBef>
              <a:buFontTx/>
              <a:buNone/>
            </a:pPr>
            <a:r>
              <a:rPr lang="en-US" altLang="en-US" sz="1000" dirty="0">
                <a:solidFill>
                  <a:schemeClr val="bg1"/>
                </a:solidFill>
                <a:latin typeface="Verdana" panose="020B0604030504040204" pitchFamily="34" charset="0"/>
                <a:ea typeface="ヒラギノ角ゴ Pro W3" panose="020B0300000000000000" pitchFamily="34" charset="-128"/>
              </a:rPr>
              <a:t>provide our stakeholders with satisfactory service. At the moment we located in the heart of Dhaka in Area. It consists of 75,000 square feet area with an annual production capacity of 1 million pieces. We turned over around $5million in 2010/11.</a:t>
            </a:r>
            <a:r>
              <a:rPr lang="en-US" altLang="en-US" sz="1000" dirty="0">
                <a:latin typeface="Verdana" panose="020B0604030504040204" pitchFamily="34" charset="0"/>
                <a:ea typeface="ヒラギノ角ゴ Pro W3" panose="020B0300000000000000" pitchFamily="34" charset="-128"/>
              </a:rPr>
              <a:t>	</a:t>
            </a:r>
          </a:p>
        </p:txBody>
      </p:sp>
      <p:sp>
        <p:nvSpPr>
          <p:cNvPr id="44038" name="Rectangle 4">
            <a:extLst>
              <a:ext uri="{FF2B5EF4-FFF2-40B4-BE49-F238E27FC236}">
                <a16:creationId xmlns:a16="http://schemas.microsoft.com/office/drawing/2014/main" id="{F58EACD5-C469-63DC-FDF7-6BFEEAC9A0CC}"/>
              </a:ext>
            </a:extLst>
          </p:cNvPr>
          <p:cNvSpPr>
            <a:spLocks noChangeArrowheads="1"/>
          </p:cNvSpPr>
          <p:nvPr/>
        </p:nvSpPr>
        <p:spPr bwMode="auto">
          <a:xfrm>
            <a:off x="392113" y="962025"/>
            <a:ext cx="5181600"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33" tIns="38066" rIns="76133" bIns="3806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 typeface="Calibri" panose="020F0502020204030204" pitchFamily="34" charset="0"/>
              <a:buAutoNum type="arabicPeriod"/>
            </a:pPr>
            <a:endParaRPr lang="en-US" altLang="en-US" sz="1000" b="1">
              <a:latin typeface="Verdana" panose="020B0604030504040204" pitchFamily="34" charset="0"/>
              <a:ea typeface="ヒラギノ角ゴ Pro W3" panose="020B0300000000000000" pitchFamily="34" charset="-128"/>
            </a:endParaRPr>
          </a:p>
          <a:p>
            <a:pPr eaLnBrk="1" hangingPunct="1">
              <a:spcBef>
                <a:spcPct val="0"/>
              </a:spcBef>
              <a:buFont typeface="Calibri" panose="020F0502020204030204" pitchFamily="34" charset="0"/>
              <a:buAutoNum type="arabicPeriod"/>
            </a:pPr>
            <a:r>
              <a:rPr lang="en-US" altLang="en-US" sz="1000" b="1">
                <a:latin typeface="Verdana" panose="020B0604030504040204" pitchFamily="34" charset="0"/>
                <a:ea typeface="ヒラギノ角ゴ Pro W3" panose="020B0300000000000000" pitchFamily="34" charset="-128"/>
              </a:rPr>
              <a:t> Mr. Shafiq Ul Hassan – Managing Director</a:t>
            </a:r>
          </a:p>
          <a:p>
            <a:pPr eaLnBrk="1" hangingPunct="1">
              <a:spcBef>
                <a:spcPct val="0"/>
              </a:spcBef>
              <a:buFont typeface="Calibri" panose="020F0502020204030204" pitchFamily="34" charset="0"/>
              <a:buAutoNum type="arabicPeriod"/>
            </a:pPr>
            <a:endParaRPr lang="en-GB" altLang="en-US" sz="1000" b="1">
              <a:latin typeface="Verdana" panose="020B0604030504040204" pitchFamily="34" charset="0"/>
              <a:ea typeface="ヒラギノ角ゴ Pro W3" panose="020B0300000000000000" pitchFamily="34" charset="-128"/>
            </a:endParaRPr>
          </a:p>
          <a:p>
            <a:pPr eaLnBrk="1" hangingPunct="1">
              <a:spcBef>
                <a:spcPct val="0"/>
              </a:spcBef>
              <a:buFont typeface="Calibri" panose="020F0502020204030204" pitchFamily="34" charset="0"/>
              <a:buAutoNum type="arabicPeriod"/>
            </a:pPr>
            <a:endParaRPr lang="en-GB" altLang="en-US" sz="1000">
              <a:latin typeface="Verdana" panose="020B0604030504040204" pitchFamily="34" charset="0"/>
              <a:ea typeface="ヒラギノ角ゴ Pro W3" panose="020B0300000000000000" pitchFamily="34" charset="-128"/>
            </a:endParaRPr>
          </a:p>
          <a:p>
            <a:pPr eaLnBrk="1" hangingPunct="1">
              <a:spcBef>
                <a:spcPct val="0"/>
              </a:spcBef>
              <a:buFont typeface="Calibri" panose="020F0502020204030204" pitchFamily="34" charset="0"/>
              <a:buAutoNum type="arabicPeriod"/>
            </a:pPr>
            <a:r>
              <a:rPr lang="en-US" altLang="en-US" sz="1000" b="1">
                <a:latin typeface="Verdana" panose="020B0604030504040204" pitchFamily="34" charset="0"/>
                <a:ea typeface="ヒラギノ角ゴ Pro W3" panose="020B0300000000000000" pitchFamily="34" charset="-128"/>
              </a:rPr>
              <a:t> Mr. Mohammed Bin Quasem – Director</a:t>
            </a:r>
          </a:p>
          <a:p>
            <a:pPr eaLnBrk="1" hangingPunct="1">
              <a:spcBef>
                <a:spcPct val="0"/>
              </a:spcBef>
              <a:buFont typeface="Calibri" panose="020F0502020204030204" pitchFamily="34" charset="0"/>
              <a:buAutoNum type="arabicPeriod"/>
            </a:pPr>
            <a:endParaRPr lang="en-US" altLang="en-US" sz="1000" b="1">
              <a:latin typeface="Verdana" panose="020B0604030504040204" pitchFamily="34" charset="0"/>
              <a:ea typeface="ヒラギノ角ゴ Pro W3" panose="020B0300000000000000" pitchFamily="34" charset="-128"/>
            </a:endParaRPr>
          </a:p>
          <a:p>
            <a:pPr eaLnBrk="1" hangingPunct="1">
              <a:spcBef>
                <a:spcPct val="0"/>
              </a:spcBef>
              <a:buFont typeface="Calibri" panose="020F0502020204030204" pitchFamily="34" charset="0"/>
              <a:buAutoNum type="arabicPeriod"/>
            </a:pPr>
            <a:endParaRPr lang="en-US" altLang="en-US" sz="1000" b="1">
              <a:latin typeface="Verdana" panose="020B0604030504040204" pitchFamily="34" charset="0"/>
              <a:ea typeface="ヒラギノ角ゴ Pro W3" panose="020B0300000000000000" pitchFamily="34" charset="-128"/>
            </a:endParaRPr>
          </a:p>
          <a:p>
            <a:pPr eaLnBrk="1" hangingPunct="1">
              <a:spcBef>
                <a:spcPct val="0"/>
              </a:spcBef>
              <a:buFont typeface="Calibri" panose="020F0502020204030204" pitchFamily="34" charset="0"/>
              <a:buAutoNum type="arabicPeriod"/>
            </a:pPr>
            <a:r>
              <a:rPr lang="en-US" altLang="ja-JP" sz="1000" b="1">
                <a:latin typeface="Verdana" panose="020B0604030504040204" pitchFamily="34" charset="0"/>
                <a:ea typeface="ヒラギノ角ゴ Pro W3" panose="020B0300000000000000" pitchFamily="34" charset="-128"/>
              </a:rPr>
              <a:t> Mr. Mohammed Taher Choudhury – Director</a:t>
            </a:r>
          </a:p>
          <a:p>
            <a:pPr eaLnBrk="1" hangingPunct="1">
              <a:spcBef>
                <a:spcPct val="0"/>
              </a:spcBef>
              <a:buFont typeface="Calibri" panose="020F0502020204030204" pitchFamily="34" charset="0"/>
              <a:buAutoNum type="arabicPeriod"/>
            </a:pPr>
            <a:endParaRPr lang="en-US" altLang="ja-JP" sz="1000" b="1">
              <a:latin typeface="Verdana" panose="020B0604030504040204" pitchFamily="34" charset="0"/>
              <a:ea typeface="ヒラギノ角ゴ Pro W3" panose="020B0300000000000000" pitchFamily="34" charset="-128"/>
            </a:endParaRPr>
          </a:p>
          <a:p>
            <a:pPr eaLnBrk="1" hangingPunct="1">
              <a:spcBef>
                <a:spcPct val="0"/>
              </a:spcBef>
              <a:buFont typeface="Calibri" panose="020F0502020204030204" pitchFamily="34" charset="0"/>
              <a:buAutoNum type="arabicPeriod"/>
            </a:pPr>
            <a:endParaRPr lang="en-GB" altLang="ja-JP" sz="1000">
              <a:latin typeface="Verdana" panose="020B0604030504040204" pitchFamily="34" charset="0"/>
              <a:ea typeface="ヒラギノ角ゴ Pro W3" panose="020B0300000000000000" pitchFamily="34" charset="-128"/>
            </a:endParaRPr>
          </a:p>
          <a:p>
            <a:pPr eaLnBrk="1" hangingPunct="1">
              <a:spcBef>
                <a:spcPct val="0"/>
              </a:spcBef>
              <a:buFont typeface="Calibri" panose="020F0502020204030204" pitchFamily="34" charset="0"/>
              <a:buAutoNum type="arabicPeriod"/>
            </a:pPr>
            <a:r>
              <a:rPr lang="en-US" altLang="en-US" sz="1000" b="1">
                <a:latin typeface="Verdana" panose="020B0604030504040204" pitchFamily="34" charset="0"/>
                <a:ea typeface="ヒラギノ角ゴ Pro W3" panose="020B0300000000000000" pitchFamily="34" charset="-128"/>
              </a:rPr>
              <a:t> Mr. Masum Chowdhury – Director</a:t>
            </a:r>
          </a:p>
          <a:p>
            <a:pPr eaLnBrk="1" hangingPunct="1">
              <a:spcBef>
                <a:spcPct val="0"/>
              </a:spcBef>
              <a:buFont typeface="Calibri" panose="020F0502020204030204" pitchFamily="34" charset="0"/>
              <a:buAutoNum type="arabicPeriod"/>
            </a:pPr>
            <a:endParaRPr lang="en-GB" altLang="en-US" sz="1000">
              <a:latin typeface="Verdana" panose="020B0604030504040204" pitchFamily="34" charset="0"/>
              <a:ea typeface="ヒラギノ角ゴ Pro W3" panose="020B0300000000000000" pitchFamily="34" charset="-128"/>
            </a:endParaRPr>
          </a:p>
          <a:p>
            <a:pPr eaLnBrk="1" hangingPunct="1">
              <a:spcBef>
                <a:spcPct val="0"/>
              </a:spcBef>
              <a:buFont typeface="Calibri" panose="020F0502020204030204" pitchFamily="34" charset="0"/>
              <a:buAutoNum type="arabicPeriod"/>
            </a:pPr>
            <a:endParaRPr lang="en-GB" altLang="en-US" sz="1000">
              <a:latin typeface="Verdana" panose="020B0604030504040204" pitchFamily="34" charset="0"/>
              <a:ea typeface="ヒラギノ角ゴ Pro W3" panose="020B0300000000000000" pitchFamily="34" charset="-128"/>
            </a:endParaRPr>
          </a:p>
          <a:p>
            <a:pPr eaLnBrk="1" hangingPunct="1">
              <a:spcBef>
                <a:spcPct val="0"/>
              </a:spcBef>
              <a:buFont typeface="Calibri" panose="020F0502020204030204" pitchFamily="34" charset="0"/>
              <a:buAutoNum type="arabicPeriod"/>
            </a:pPr>
            <a:r>
              <a:rPr lang="en-US" altLang="en-US" sz="1000" b="1">
                <a:latin typeface="Verdana" panose="020B0604030504040204" pitchFamily="34" charset="0"/>
                <a:ea typeface="ヒラギノ角ゴ Pro W3" panose="020B0300000000000000" pitchFamily="34" charset="-128"/>
              </a:rPr>
              <a:t> Mr. Syed Abdul Mannan – Director</a:t>
            </a:r>
          </a:p>
          <a:p>
            <a:pPr eaLnBrk="1" hangingPunct="1">
              <a:spcBef>
                <a:spcPct val="0"/>
              </a:spcBef>
              <a:buFont typeface="Calibri" panose="020F0502020204030204" pitchFamily="34" charset="0"/>
              <a:buAutoNum type="arabicPeriod"/>
            </a:pPr>
            <a:endParaRPr lang="en-US" altLang="en-US" sz="1000" b="1">
              <a:latin typeface="Verdana" panose="020B0604030504040204" pitchFamily="34" charset="0"/>
              <a:ea typeface="ヒラギノ角ゴ Pro W3" panose="020B0300000000000000" pitchFamily="34" charset="-128"/>
            </a:endParaRPr>
          </a:p>
          <a:p>
            <a:pPr eaLnBrk="1" hangingPunct="1">
              <a:spcBef>
                <a:spcPct val="0"/>
              </a:spcBef>
              <a:buFont typeface="Calibri" panose="020F0502020204030204" pitchFamily="34" charset="0"/>
              <a:buAutoNum type="arabicPeriod"/>
            </a:pPr>
            <a:endParaRPr lang="en-US" altLang="en-US" sz="1000" b="1">
              <a:latin typeface="Verdana" panose="020B0604030504040204" pitchFamily="34" charset="0"/>
              <a:ea typeface="ヒラギノ角ゴ Pro W3" panose="020B0300000000000000" pitchFamily="34" charset="-128"/>
            </a:endParaRPr>
          </a:p>
          <a:p>
            <a:pPr eaLnBrk="1" hangingPunct="1">
              <a:spcBef>
                <a:spcPct val="0"/>
              </a:spcBef>
              <a:buFontTx/>
              <a:buNone/>
            </a:pPr>
            <a:r>
              <a:rPr lang="en-US" altLang="en-US" sz="1000" b="1">
                <a:latin typeface="Verdana" panose="020B0604030504040204" pitchFamily="34" charset="0"/>
                <a:ea typeface="ヒラギノ角ゴ Pro W3" panose="020B0300000000000000" pitchFamily="34" charset="-128"/>
              </a:rPr>
              <a:t>6. Mr. Kazi Arhab Ahmed –Director Operations</a:t>
            </a:r>
            <a:endParaRPr lang="en-US" altLang="en-US" sz="1000">
              <a:latin typeface="Verdana" panose="020B0604030504040204" pitchFamily="34" charset="0"/>
              <a:ea typeface="ヒラギノ角ゴ Pro W3" panose="020B0300000000000000" pitchFamily="34" charset="-128"/>
            </a:endParaRPr>
          </a:p>
          <a:p>
            <a:pPr eaLnBrk="1" hangingPunct="1">
              <a:spcBef>
                <a:spcPct val="0"/>
              </a:spcBef>
              <a:buFontTx/>
              <a:buNone/>
            </a:pPr>
            <a:endParaRPr lang="en-US" altLang="ja-JP" sz="1000">
              <a:latin typeface="Verdana" panose="020B0604030504040204" pitchFamily="34" charset="0"/>
              <a:ea typeface="ヒラギノ角ゴ Pro W3" panose="020B0300000000000000" pitchFamily="34" charset="-128"/>
            </a:endParaRPr>
          </a:p>
          <a:p>
            <a:pPr eaLnBrk="1" hangingPunct="1">
              <a:spcBef>
                <a:spcPct val="0"/>
              </a:spcBef>
              <a:buFontTx/>
              <a:buNone/>
            </a:pPr>
            <a:endParaRPr lang="en-GB" altLang="ja-JP" sz="1000">
              <a:latin typeface="Verdana" panose="020B0604030504040204" pitchFamily="34" charset="0"/>
              <a:ea typeface="ヒラギノ角ゴ Pro W3" panose="020B0300000000000000" pitchFamily="34" charset="-128"/>
            </a:endParaRPr>
          </a:p>
        </p:txBody>
      </p:sp>
      <p:sp>
        <p:nvSpPr>
          <p:cNvPr id="44039" name="Slide Number Placeholder 3">
            <a:extLst>
              <a:ext uri="{FF2B5EF4-FFF2-40B4-BE49-F238E27FC236}">
                <a16:creationId xmlns:a16="http://schemas.microsoft.com/office/drawing/2014/main" id="{DFAF1EFF-1183-DD4C-69AC-DFAD4DDC090B}"/>
              </a:ext>
            </a:extLst>
          </p:cNvPr>
          <p:cNvSpPr>
            <a:spLocks noGrp="1"/>
          </p:cNvSpPr>
          <p:nvPr>
            <p:ph type="sldNum" sz="quarter" idx="12"/>
          </p:nvPr>
        </p:nvSpPr>
        <p:spPr bwMode="auto">
          <a:xfrm>
            <a:off x="4921250" y="7064375"/>
            <a:ext cx="431800" cy="401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GB" altLang="en-US" sz="900" b="1">
                <a:latin typeface="Verdana" panose="020B0604030504040204" pitchFamily="34" charset="0"/>
                <a:ea typeface="ヒラギノ角ゴ Pro W3" panose="020B0300000000000000" pitchFamily="34" charset="-128"/>
              </a:rPr>
              <a:t>21</a:t>
            </a:r>
          </a:p>
        </p:txBody>
      </p:sp>
      <p:sp>
        <p:nvSpPr>
          <p:cNvPr id="2" name="TextBox 1">
            <a:extLst>
              <a:ext uri="{FF2B5EF4-FFF2-40B4-BE49-F238E27FC236}">
                <a16:creationId xmlns:a16="http://schemas.microsoft.com/office/drawing/2014/main" id="{73B3655F-1614-7A05-691E-544ECC3BF34E}"/>
              </a:ext>
            </a:extLst>
          </p:cNvPr>
          <p:cNvSpPr txBox="1"/>
          <p:nvPr/>
        </p:nvSpPr>
        <p:spPr>
          <a:xfrm>
            <a:off x="4044462" y="3552092"/>
            <a:ext cx="184731" cy="246221"/>
          </a:xfrm>
          <a:prstGeom prst="rect">
            <a:avLst/>
          </a:prstGeom>
          <a:noFill/>
        </p:spPr>
        <p:txBody>
          <a:bodyPr wrap="none" rtlCol="0">
            <a:spAutoFit/>
          </a:bodyPr>
          <a:lstStyle/>
          <a:p>
            <a:endParaRPr lang="en-US" dirty="0"/>
          </a:p>
        </p:txBody>
      </p:sp>
      <p:sp>
        <p:nvSpPr>
          <p:cNvPr id="3" name="TextBox 2">
            <a:extLst>
              <a:ext uri="{FF2B5EF4-FFF2-40B4-BE49-F238E27FC236}">
                <a16:creationId xmlns:a16="http://schemas.microsoft.com/office/drawing/2014/main" id="{C30C60E7-67F0-EF71-E1EA-70632CB06F82}"/>
              </a:ext>
            </a:extLst>
          </p:cNvPr>
          <p:cNvSpPr txBox="1"/>
          <p:nvPr/>
        </p:nvSpPr>
        <p:spPr>
          <a:xfrm>
            <a:off x="1817077" y="4478215"/>
            <a:ext cx="184731" cy="246221"/>
          </a:xfrm>
          <a:prstGeom prst="rect">
            <a:avLst/>
          </a:prstGeom>
          <a:noFill/>
        </p:spPr>
        <p:txBody>
          <a:bodyPr wrap="none" rtlCol="0">
            <a:spAutoFit/>
          </a:bodyPr>
          <a:lstStyle/>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5">
            <a:extLst>
              <a:ext uri="{FF2B5EF4-FFF2-40B4-BE49-F238E27FC236}">
                <a16:creationId xmlns:a16="http://schemas.microsoft.com/office/drawing/2014/main" id="{F04C56BF-ADA6-2026-EF83-9ADBBA98B533}"/>
              </a:ext>
            </a:extLst>
          </p:cNvPr>
          <p:cNvSpPr>
            <a:spLocks noChangeArrowheads="1"/>
          </p:cNvSpPr>
          <p:nvPr/>
        </p:nvSpPr>
        <p:spPr bwMode="auto">
          <a:xfrm>
            <a:off x="519113" y="428625"/>
            <a:ext cx="14144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400" b="1" dirty="0">
                <a:latin typeface="Avenir Book" panose="02000503020000020003" pitchFamily="2" charset="0"/>
                <a:ea typeface="ヒラギノ角ゴ Pro W3" panose="020B0300000000000000" pitchFamily="34" charset="-128"/>
              </a:rPr>
              <a:t>Contact</a:t>
            </a:r>
            <a:r>
              <a:rPr lang="en-US" altLang="en-US" sz="1400" b="1" dirty="0">
                <a:solidFill>
                  <a:schemeClr val="bg1"/>
                </a:solidFill>
                <a:latin typeface="Avenir Book" panose="02000503020000020003" pitchFamily="2" charset="0"/>
                <a:ea typeface="ヒラギノ角ゴ Pro W3" panose="020B0300000000000000" pitchFamily="34" charset="-128"/>
              </a:rPr>
              <a:t> </a:t>
            </a:r>
            <a:r>
              <a:rPr lang="en-US" altLang="en-US" sz="1400" b="1" dirty="0">
                <a:solidFill>
                  <a:srgbClr val="FF420E"/>
                </a:solidFill>
                <a:latin typeface="Avenir Book" panose="02000503020000020003" pitchFamily="2" charset="0"/>
                <a:ea typeface="ヒラギノ角ゴ Pro W3" panose="020B0300000000000000" pitchFamily="34" charset="-128"/>
              </a:rPr>
              <a:t>Details</a:t>
            </a:r>
          </a:p>
        </p:txBody>
      </p:sp>
      <p:sp>
        <p:nvSpPr>
          <p:cNvPr id="46083" name="Rectangle 4">
            <a:extLst>
              <a:ext uri="{FF2B5EF4-FFF2-40B4-BE49-F238E27FC236}">
                <a16:creationId xmlns:a16="http://schemas.microsoft.com/office/drawing/2014/main" id="{1648E2AC-EB02-732B-7EC6-09730742E09B}"/>
              </a:ext>
            </a:extLst>
          </p:cNvPr>
          <p:cNvSpPr>
            <a:spLocks noChangeArrowheads="1"/>
          </p:cNvSpPr>
          <p:nvPr/>
        </p:nvSpPr>
        <p:spPr bwMode="auto">
          <a:xfrm>
            <a:off x="519113" y="962025"/>
            <a:ext cx="4954587" cy="6924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endParaRPr lang="en-US" altLang="ja-JP" sz="1200" dirty="0">
              <a:latin typeface="Verdana" panose="020B0604030504040204" pitchFamily="34" charset="0"/>
              <a:ea typeface="ヒラギノ角ゴ Pro W3" panose="020B0300000000000000" pitchFamily="34" charset="-128"/>
            </a:endParaRPr>
          </a:p>
          <a:p>
            <a:pPr eaLnBrk="1" hangingPunct="1">
              <a:spcBef>
                <a:spcPct val="0"/>
              </a:spcBef>
              <a:buNone/>
            </a:pPr>
            <a:r>
              <a:rPr lang="en-US" altLang="en-US" sz="1100" b="1" dirty="0">
                <a:latin typeface="Verdana" panose="020B0604030504040204" pitchFamily="34" charset="0"/>
                <a:ea typeface="Verdana" panose="020B0604030504040204" pitchFamily="34" charset="0"/>
                <a:cs typeface="Verdana" panose="020B0604030504040204" pitchFamily="34" charset="0"/>
              </a:rPr>
              <a:t>Take a </a:t>
            </a:r>
            <a:r>
              <a:rPr lang="en-US" altLang="en-US" sz="1100" b="1" dirty="0">
                <a:solidFill>
                  <a:srgbClr val="FF512C"/>
                </a:solidFill>
                <a:latin typeface="Verdana" panose="020B0604030504040204" pitchFamily="34" charset="0"/>
                <a:ea typeface="Verdana" panose="020B0604030504040204" pitchFamily="34" charset="0"/>
                <a:cs typeface="Verdana" panose="020B0604030504040204" pitchFamily="34" charset="0"/>
              </a:rPr>
              <a:t>Virtual Tour </a:t>
            </a:r>
            <a:r>
              <a:rPr lang="en-US" altLang="en-US" sz="1100" b="1" dirty="0">
                <a:latin typeface="Verdana" panose="020B0604030504040204" pitchFamily="34" charset="0"/>
                <a:ea typeface="Verdana" panose="020B0604030504040204" pitchFamily="34" charset="0"/>
                <a:cs typeface="Verdana" panose="020B0604030504040204" pitchFamily="34" charset="0"/>
              </a:rPr>
              <a:t>of our Factory right now</a:t>
            </a:r>
          </a:p>
          <a:p>
            <a:pPr eaLnBrk="1" hangingPunct="1">
              <a:spcBef>
                <a:spcPct val="0"/>
              </a:spcBef>
              <a:buFontTx/>
              <a:buNone/>
            </a:pPr>
            <a:endParaRPr lang="en-US" altLang="en-US" sz="1100" b="1" dirty="0">
              <a:solidFill>
                <a:srgbClr val="FF512C"/>
              </a:solidFill>
              <a:latin typeface="Avenir Book" panose="02000503020000020003" pitchFamily="2" charset="0"/>
              <a:ea typeface="ヒラギノ角ゴ Pro W3" panose="020B0300000000000000" pitchFamily="34" charset="-128"/>
            </a:endParaRPr>
          </a:p>
          <a:p>
            <a:pPr eaLnBrk="1" hangingPunct="1">
              <a:spcBef>
                <a:spcPct val="0"/>
              </a:spcBef>
              <a:buFontTx/>
              <a:buNone/>
            </a:pPr>
            <a:r>
              <a:rPr lang="en-US" altLang="en-US" sz="1100" b="1" dirty="0">
                <a:solidFill>
                  <a:srgbClr val="FF512C"/>
                </a:solidFill>
                <a:latin typeface="Avenir Book" panose="02000503020000020003" pitchFamily="2" charset="0"/>
                <a:ea typeface="ヒラギノ角ゴ Pro W3" panose="020B0300000000000000" pitchFamily="34" charset="-128"/>
              </a:rPr>
              <a:t>https://</a:t>
            </a:r>
            <a:r>
              <a:rPr lang="en-US" altLang="en-US" sz="1100" b="1" dirty="0" err="1">
                <a:solidFill>
                  <a:srgbClr val="FF512C"/>
                </a:solidFill>
                <a:latin typeface="Avenir Book" panose="02000503020000020003" pitchFamily="2" charset="0"/>
                <a:ea typeface="ヒラギノ角ゴ Pro W3" panose="020B0300000000000000" pitchFamily="34" charset="-128"/>
              </a:rPr>
              <a:t>fourcornersbd.com</a:t>
            </a:r>
            <a:r>
              <a:rPr lang="en-US" altLang="en-US" sz="1100" b="1" dirty="0">
                <a:solidFill>
                  <a:srgbClr val="FF512C"/>
                </a:solidFill>
                <a:latin typeface="Avenir Book" panose="02000503020000020003" pitchFamily="2" charset="0"/>
                <a:ea typeface="ヒラギノ角ゴ Pro W3" panose="020B0300000000000000" pitchFamily="34" charset="-128"/>
              </a:rPr>
              <a:t>/360/echo/</a:t>
            </a:r>
          </a:p>
          <a:p>
            <a:pPr eaLnBrk="1" hangingPunct="1">
              <a:spcBef>
                <a:spcPct val="0"/>
              </a:spcBef>
              <a:buFontTx/>
              <a:buNone/>
            </a:pPr>
            <a:endParaRPr lang="en-US" altLang="ja-JP" sz="1100" b="1" dirty="0">
              <a:solidFill>
                <a:srgbClr val="FF512C"/>
              </a:solidFill>
              <a:latin typeface="Verdana" panose="020B0604030504040204" pitchFamily="34" charset="0"/>
              <a:ea typeface="ヒラギノ角ゴ Pro W3" panose="020B0300000000000000" pitchFamily="34" charset="-128"/>
            </a:endParaRPr>
          </a:p>
          <a:p>
            <a:pPr eaLnBrk="1" hangingPunct="1">
              <a:spcBef>
                <a:spcPct val="0"/>
              </a:spcBef>
              <a:buFontTx/>
              <a:buNone/>
            </a:pPr>
            <a:endParaRPr lang="en-US" altLang="ja-JP" sz="1100" b="1" dirty="0">
              <a:solidFill>
                <a:srgbClr val="FF512C"/>
              </a:solidFill>
              <a:latin typeface="Verdana" panose="020B0604030504040204" pitchFamily="34" charset="0"/>
              <a:ea typeface="ヒラギノ角ゴ Pro W3" panose="020B0300000000000000" pitchFamily="34" charset="-128"/>
            </a:endParaRPr>
          </a:p>
          <a:p>
            <a:pPr eaLnBrk="1" hangingPunct="1">
              <a:spcBef>
                <a:spcPct val="0"/>
              </a:spcBef>
              <a:buFontTx/>
              <a:buNone/>
            </a:pPr>
            <a:r>
              <a:rPr lang="en-US" altLang="ja-JP" sz="1100" b="1" dirty="0">
                <a:latin typeface="Verdana" panose="020B0604030504040204" pitchFamily="34" charset="0"/>
                <a:ea typeface="ヒラギノ角ゴ Pro W3" panose="020B0300000000000000" pitchFamily="34" charset="-128"/>
              </a:rPr>
              <a:t>Visit Website</a:t>
            </a:r>
          </a:p>
          <a:p>
            <a:pPr eaLnBrk="1" hangingPunct="1">
              <a:spcBef>
                <a:spcPct val="0"/>
              </a:spcBef>
              <a:buFontTx/>
              <a:buNone/>
            </a:pPr>
            <a:endParaRPr lang="en-US" altLang="ja-JP" sz="1100" dirty="0">
              <a:solidFill>
                <a:srgbClr val="FF512C"/>
              </a:solidFill>
              <a:latin typeface="Verdana" panose="020B0604030504040204" pitchFamily="34" charset="0"/>
              <a:ea typeface="ヒラギノ角ゴ Pro W3" panose="020B0300000000000000" pitchFamily="34" charset="-128"/>
            </a:endParaRPr>
          </a:p>
          <a:p>
            <a:pPr eaLnBrk="1" hangingPunct="1">
              <a:spcBef>
                <a:spcPct val="0"/>
              </a:spcBef>
              <a:buFontTx/>
              <a:buNone/>
            </a:pPr>
            <a:r>
              <a:rPr lang="en-US" altLang="ja-JP" sz="1100" dirty="0">
                <a:solidFill>
                  <a:srgbClr val="FF512C"/>
                </a:solidFill>
                <a:latin typeface="Verdana" panose="020B0604030504040204" pitchFamily="34" charset="0"/>
                <a:ea typeface="ヒラギノ角ゴ Pro W3" panose="020B0300000000000000" pitchFamily="34" charset="-128"/>
              </a:rPr>
              <a:t>https://</a:t>
            </a:r>
            <a:r>
              <a:rPr lang="en-US" altLang="ja-JP" sz="1100" dirty="0" err="1">
                <a:solidFill>
                  <a:srgbClr val="FF512C"/>
                </a:solidFill>
                <a:latin typeface="Verdana" panose="020B0604030504040204" pitchFamily="34" charset="0"/>
                <a:ea typeface="ヒラギノ角ゴ Pro W3" panose="020B0300000000000000" pitchFamily="34" charset="-128"/>
              </a:rPr>
              <a:t>www.echoknits.com</a:t>
            </a:r>
            <a:r>
              <a:rPr lang="en-US" altLang="ja-JP" sz="1100" dirty="0">
                <a:solidFill>
                  <a:srgbClr val="FF512C"/>
                </a:solidFill>
                <a:latin typeface="Verdana" panose="020B0604030504040204" pitchFamily="34" charset="0"/>
                <a:ea typeface="ヒラギノ角ゴ Pro W3" panose="020B0300000000000000" pitchFamily="34" charset="-128"/>
              </a:rPr>
              <a:t>/</a:t>
            </a:r>
          </a:p>
          <a:p>
            <a:pPr eaLnBrk="1" hangingPunct="1">
              <a:spcBef>
                <a:spcPct val="0"/>
              </a:spcBef>
              <a:buFontTx/>
              <a:buNone/>
            </a:pPr>
            <a:endParaRPr lang="en-US" altLang="en-US" sz="1100" b="1" dirty="0">
              <a:latin typeface="Verdana" panose="020B0604030504040204" pitchFamily="34" charset="0"/>
              <a:ea typeface="ヒラギノ角ゴ Pro W3" panose="020B0300000000000000" pitchFamily="34" charset="-128"/>
            </a:endParaRPr>
          </a:p>
          <a:p>
            <a:pPr eaLnBrk="1" hangingPunct="1">
              <a:spcBef>
                <a:spcPct val="0"/>
              </a:spcBef>
              <a:buFontTx/>
              <a:buNone/>
            </a:pPr>
            <a:endParaRPr lang="en-US" altLang="en-US" sz="1100" b="1" dirty="0">
              <a:latin typeface="Verdana" panose="020B0604030504040204" pitchFamily="34" charset="0"/>
              <a:ea typeface="ヒラギノ角ゴ Pro W3" panose="020B0300000000000000" pitchFamily="34" charset="-128"/>
            </a:endParaRPr>
          </a:p>
          <a:p>
            <a:pPr eaLnBrk="1" hangingPunct="1">
              <a:spcBef>
                <a:spcPct val="0"/>
              </a:spcBef>
              <a:buFontTx/>
              <a:buNone/>
            </a:pPr>
            <a:r>
              <a:rPr lang="en-US" altLang="en-US" sz="1100" b="1" dirty="0">
                <a:latin typeface="Verdana" panose="020B0604030504040204" pitchFamily="34" charset="0"/>
                <a:ea typeface="ヒラギノ角ゴ Pro W3" panose="020B0300000000000000" pitchFamily="34" charset="-128"/>
              </a:rPr>
              <a:t>Company and Factory Address:</a:t>
            </a:r>
          </a:p>
          <a:p>
            <a:pPr eaLnBrk="1" hangingPunct="1">
              <a:spcBef>
                <a:spcPct val="0"/>
              </a:spcBef>
              <a:buFontTx/>
              <a:buNone/>
            </a:pPr>
            <a:endParaRPr lang="en-US" altLang="en-US" sz="1200" dirty="0">
              <a:solidFill>
                <a:srgbClr val="000000"/>
              </a:solidFill>
              <a:latin typeface="Verdana" panose="020B0604030504040204" pitchFamily="34" charset="0"/>
              <a:ea typeface="ヒラギノ角ゴ Pro W3" panose="020B0300000000000000" pitchFamily="34" charset="-128"/>
            </a:endParaRPr>
          </a:p>
          <a:p>
            <a:pPr eaLnBrk="1" hangingPunct="1">
              <a:spcBef>
                <a:spcPct val="0"/>
              </a:spcBef>
              <a:buFontTx/>
              <a:buNone/>
            </a:pPr>
            <a:r>
              <a:rPr lang="en-US" altLang="en-US" sz="1200" dirty="0">
                <a:solidFill>
                  <a:srgbClr val="000000"/>
                </a:solidFill>
                <a:latin typeface="Verdana" panose="020B0604030504040204" pitchFamily="34" charset="0"/>
                <a:ea typeface="ヒラギノ角ゴ Pro W3" panose="020B0300000000000000" pitchFamily="34" charset="-128"/>
              </a:rPr>
              <a:t>A-99/1 </a:t>
            </a:r>
            <a:r>
              <a:rPr lang="en-US" altLang="en-US" sz="1200" dirty="0" err="1">
                <a:solidFill>
                  <a:srgbClr val="000000"/>
                </a:solidFill>
                <a:latin typeface="Verdana" panose="020B0604030504040204" pitchFamily="34" charset="0"/>
                <a:ea typeface="ヒラギノ角ゴ Pro W3" panose="020B0300000000000000" pitchFamily="34" charset="-128"/>
              </a:rPr>
              <a:t>Baktarpur</a:t>
            </a:r>
            <a:r>
              <a:rPr lang="en-US" altLang="en-US" sz="1200" dirty="0">
                <a:solidFill>
                  <a:srgbClr val="000000"/>
                </a:solidFill>
                <a:latin typeface="Verdana" panose="020B0604030504040204" pitchFamily="34" charset="0"/>
                <a:ea typeface="ヒラギノ角ゴ Pro W3" panose="020B0300000000000000" pitchFamily="34" charset="-128"/>
              </a:rPr>
              <a:t>, </a:t>
            </a:r>
          </a:p>
          <a:p>
            <a:pPr eaLnBrk="1" hangingPunct="1">
              <a:spcBef>
                <a:spcPct val="0"/>
              </a:spcBef>
              <a:buFontTx/>
              <a:buNone/>
            </a:pPr>
            <a:r>
              <a:rPr lang="en-US" altLang="en-US" sz="1200" dirty="0" err="1">
                <a:solidFill>
                  <a:srgbClr val="000000"/>
                </a:solidFill>
                <a:latin typeface="Verdana" panose="020B0604030504040204" pitchFamily="34" charset="0"/>
                <a:ea typeface="ヒラギノ角ゴ Pro W3" panose="020B0300000000000000" pitchFamily="34" charset="-128"/>
              </a:rPr>
              <a:t>Kaliakoir</a:t>
            </a:r>
            <a:r>
              <a:rPr lang="en-US" altLang="en-US" sz="1200" dirty="0">
                <a:solidFill>
                  <a:srgbClr val="000000"/>
                </a:solidFill>
                <a:latin typeface="Verdana" panose="020B0604030504040204" pitchFamily="34" charset="0"/>
                <a:ea typeface="ヒラギノ角ゴ Pro W3" panose="020B0300000000000000" pitchFamily="34" charset="-128"/>
              </a:rPr>
              <a:t>, </a:t>
            </a:r>
          </a:p>
          <a:p>
            <a:pPr eaLnBrk="1" hangingPunct="1">
              <a:spcBef>
                <a:spcPct val="0"/>
              </a:spcBef>
              <a:buFontTx/>
              <a:buNone/>
            </a:pPr>
            <a:r>
              <a:rPr lang="en-US" altLang="en-US" sz="1200" dirty="0">
                <a:solidFill>
                  <a:srgbClr val="000000"/>
                </a:solidFill>
                <a:latin typeface="Verdana" panose="020B0604030504040204" pitchFamily="34" charset="0"/>
                <a:ea typeface="ヒラギノ角ゴ Pro W3" panose="020B0300000000000000" pitchFamily="34" charset="-128"/>
              </a:rPr>
              <a:t>Gazipur – 1750</a:t>
            </a:r>
          </a:p>
          <a:p>
            <a:pPr eaLnBrk="1" hangingPunct="1">
              <a:spcBef>
                <a:spcPct val="0"/>
              </a:spcBef>
              <a:buFontTx/>
              <a:buNone/>
            </a:pPr>
            <a:r>
              <a:rPr lang="en-US" altLang="en-US" sz="1200" dirty="0">
                <a:solidFill>
                  <a:srgbClr val="000000"/>
                </a:solidFill>
                <a:latin typeface="Verdana" panose="020B0604030504040204" pitchFamily="34" charset="0"/>
                <a:ea typeface="ヒラギノ角ゴ Pro W3" panose="020B0300000000000000" pitchFamily="34" charset="-128"/>
              </a:rPr>
              <a:t>Gazipur, Bangladesh.</a:t>
            </a:r>
          </a:p>
          <a:p>
            <a:pPr eaLnBrk="1" hangingPunct="1">
              <a:spcBef>
                <a:spcPct val="0"/>
              </a:spcBef>
              <a:buFontTx/>
              <a:buNone/>
            </a:pPr>
            <a:endParaRPr lang="en-US" altLang="ja-JP" sz="1200" u="sng" dirty="0">
              <a:latin typeface="Verdana" panose="020B0604030504040204" pitchFamily="34" charset="0"/>
              <a:ea typeface="ヒラギノ角ゴ Pro W3" panose="020B0300000000000000" pitchFamily="34" charset="-128"/>
            </a:endParaRPr>
          </a:p>
          <a:p>
            <a:pPr eaLnBrk="1" hangingPunct="1">
              <a:spcBef>
                <a:spcPct val="0"/>
              </a:spcBef>
              <a:buFontTx/>
              <a:buNone/>
            </a:pPr>
            <a:endParaRPr lang="en-US" altLang="ja-JP" sz="1200" u="sng" dirty="0">
              <a:latin typeface="Verdana" panose="020B0604030504040204" pitchFamily="34" charset="0"/>
              <a:ea typeface="ヒラギノ角ゴ Pro W3" panose="020B0300000000000000" pitchFamily="34" charset="-128"/>
            </a:endParaRPr>
          </a:p>
          <a:p>
            <a:pPr eaLnBrk="1" hangingPunct="1">
              <a:spcBef>
                <a:spcPct val="0"/>
              </a:spcBef>
              <a:buFontTx/>
              <a:buNone/>
            </a:pPr>
            <a:r>
              <a:rPr lang="en-US" altLang="ja-JP" sz="1100" b="1" dirty="0">
                <a:latin typeface="Verdana" panose="020B0604030504040204" pitchFamily="34" charset="0"/>
                <a:ea typeface="ヒラギノ角ゴ Pro W3" panose="020B0300000000000000" pitchFamily="34" charset="-128"/>
              </a:rPr>
              <a:t>Head Office (Commercial and Accounts</a:t>
            </a:r>
            <a:r>
              <a:rPr lang="en-US" altLang="ja-JP" sz="1200" b="1" dirty="0">
                <a:latin typeface="Verdana" panose="020B0604030504040204" pitchFamily="34" charset="0"/>
                <a:ea typeface="ヒラギノ角ゴ Pro W3" panose="020B0300000000000000" pitchFamily="34" charset="-128"/>
              </a:rPr>
              <a:t>)</a:t>
            </a:r>
          </a:p>
          <a:p>
            <a:pPr eaLnBrk="1" hangingPunct="1">
              <a:spcBef>
                <a:spcPct val="0"/>
              </a:spcBef>
              <a:buFontTx/>
              <a:buNone/>
            </a:pPr>
            <a:endParaRPr lang="en-US" altLang="en-US" sz="1200" u="sng" dirty="0">
              <a:latin typeface="Verdana" panose="020B0604030504040204" pitchFamily="34" charset="0"/>
              <a:ea typeface="ヒラギノ角ゴ Pro W3" panose="020B0300000000000000" pitchFamily="34" charset="-128"/>
            </a:endParaRPr>
          </a:p>
          <a:p>
            <a:pPr eaLnBrk="1" hangingPunct="1">
              <a:spcBef>
                <a:spcPct val="0"/>
              </a:spcBef>
              <a:buFontTx/>
              <a:buNone/>
            </a:pPr>
            <a:r>
              <a:rPr lang="en-US" altLang="en-US" sz="1200" dirty="0">
                <a:latin typeface="Verdana" panose="020B0604030504040204" pitchFamily="34" charset="0"/>
                <a:ea typeface="ヒラギノ角ゴ Pro W3" panose="020B0300000000000000" pitchFamily="34" charset="-128"/>
              </a:rPr>
              <a:t>House – 139, Road – 4,</a:t>
            </a:r>
          </a:p>
          <a:p>
            <a:pPr eaLnBrk="1" hangingPunct="1">
              <a:spcBef>
                <a:spcPct val="0"/>
              </a:spcBef>
              <a:buFontTx/>
              <a:buNone/>
            </a:pPr>
            <a:r>
              <a:rPr lang="en-US" altLang="en-US" sz="1200" dirty="0">
                <a:latin typeface="Verdana" panose="020B0604030504040204" pitchFamily="34" charset="0"/>
                <a:ea typeface="ヒラギノ角ゴ Pro W3" panose="020B0300000000000000" pitchFamily="34" charset="-128"/>
              </a:rPr>
              <a:t>New DOHS Mohakhali,</a:t>
            </a:r>
          </a:p>
          <a:p>
            <a:pPr eaLnBrk="1" hangingPunct="1">
              <a:spcBef>
                <a:spcPct val="0"/>
              </a:spcBef>
              <a:buFontTx/>
              <a:buNone/>
            </a:pPr>
            <a:r>
              <a:rPr lang="en-US" altLang="en-US" sz="1200" dirty="0">
                <a:latin typeface="Verdana" panose="020B0604030504040204" pitchFamily="34" charset="0"/>
                <a:ea typeface="ヒラギノ角ゴ Pro W3" panose="020B0300000000000000" pitchFamily="34" charset="-128"/>
              </a:rPr>
              <a:t>Dhaka – 1206,</a:t>
            </a:r>
          </a:p>
          <a:p>
            <a:pPr eaLnBrk="1" hangingPunct="1">
              <a:spcBef>
                <a:spcPct val="0"/>
              </a:spcBef>
              <a:buFontTx/>
              <a:buNone/>
            </a:pPr>
            <a:r>
              <a:rPr lang="en-US" altLang="en-US" sz="1200" dirty="0">
                <a:latin typeface="Verdana" panose="020B0604030504040204" pitchFamily="34" charset="0"/>
                <a:ea typeface="ヒラギノ角ゴ Pro W3" panose="020B0300000000000000" pitchFamily="34" charset="-128"/>
              </a:rPr>
              <a:t>Dhaka, Bangladesh.</a:t>
            </a:r>
          </a:p>
          <a:p>
            <a:pPr eaLnBrk="1" hangingPunct="1">
              <a:spcBef>
                <a:spcPct val="0"/>
              </a:spcBef>
              <a:buFontTx/>
              <a:buNone/>
            </a:pPr>
            <a:endParaRPr lang="en-US" altLang="en-US" sz="1200" dirty="0">
              <a:latin typeface="Verdana" panose="020B0604030504040204" pitchFamily="34" charset="0"/>
              <a:ea typeface="ヒラギノ角ゴ Pro W3" panose="020B0300000000000000" pitchFamily="34" charset="-128"/>
            </a:endParaRPr>
          </a:p>
          <a:p>
            <a:pPr eaLnBrk="1" hangingPunct="1">
              <a:spcBef>
                <a:spcPct val="0"/>
              </a:spcBef>
              <a:buFontTx/>
              <a:buNone/>
            </a:pPr>
            <a:r>
              <a:rPr lang="en-US" altLang="en-US" sz="1200" dirty="0">
                <a:latin typeface="Verdana" panose="020B0604030504040204" pitchFamily="34" charset="0"/>
                <a:ea typeface="ヒラギノ角ゴ Pro W3" panose="020B0300000000000000" pitchFamily="34" charset="-128"/>
              </a:rPr>
              <a:t>Tel: +880-2-9881717, 9882177, 9889447</a:t>
            </a:r>
            <a:endParaRPr lang="en-US" altLang="ja-JP" sz="1200" dirty="0">
              <a:latin typeface="Verdana" panose="020B0604030504040204" pitchFamily="34" charset="0"/>
              <a:ea typeface="ヒラギノ角ゴ Pro W3" panose="020B0300000000000000" pitchFamily="34" charset="-128"/>
              <a:hlinkClick r:id="rId2"/>
            </a:endParaRPr>
          </a:p>
          <a:p>
            <a:pPr eaLnBrk="1" hangingPunct="1">
              <a:spcBef>
                <a:spcPct val="0"/>
              </a:spcBef>
              <a:buFont typeface="Arial" panose="020B0604020202020204" pitchFamily="34" charset="0"/>
              <a:buNone/>
            </a:pPr>
            <a:r>
              <a:rPr lang="en-US" altLang="ja-JP" sz="1200" dirty="0">
                <a:solidFill>
                  <a:srgbClr val="CC0000"/>
                </a:solidFill>
                <a:latin typeface="Verdana" panose="020B0604030504040204" pitchFamily="34" charset="0"/>
                <a:ea typeface="ヒラギノ角ゴ Pro W3" panose="020B0300000000000000" pitchFamily="34" charset="-128"/>
                <a:hlinkClick r:id="rId2"/>
              </a:rPr>
              <a:t>info@echoknits.com</a:t>
            </a:r>
            <a:endParaRPr lang="en-US" altLang="ja-JP" sz="1200" dirty="0">
              <a:solidFill>
                <a:srgbClr val="CC0000"/>
              </a:solidFill>
              <a:latin typeface="Verdana" panose="020B0604030504040204" pitchFamily="34" charset="0"/>
              <a:ea typeface="ヒラギノ角ゴ Pro W3" panose="020B0300000000000000" pitchFamily="34" charset="-128"/>
            </a:endParaRPr>
          </a:p>
          <a:p>
            <a:pPr eaLnBrk="1" hangingPunct="1">
              <a:spcBef>
                <a:spcPct val="0"/>
              </a:spcBef>
              <a:buFontTx/>
              <a:buNone/>
            </a:pPr>
            <a:endParaRPr lang="en-US" altLang="ja-JP" sz="1200" dirty="0">
              <a:solidFill>
                <a:srgbClr val="CC0000"/>
              </a:solidFill>
              <a:latin typeface="Verdana" panose="020B0604030504040204" pitchFamily="34" charset="0"/>
              <a:ea typeface="ヒラギノ角ゴ Pro W3" panose="020B0300000000000000" pitchFamily="34" charset="-128"/>
            </a:endParaRPr>
          </a:p>
          <a:p>
            <a:pPr eaLnBrk="1" hangingPunct="1">
              <a:spcBef>
                <a:spcPct val="0"/>
              </a:spcBef>
              <a:buFontTx/>
              <a:buNone/>
            </a:pPr>
            <a:endParaRPr lang="en-US" altLang="ja-JP" sz="1200" b="1" dirty="0">
              <a:solidFill>
                <a:srgbClr val="CC0000"/>
              </a:solidFill>
              <a:latin typeface="Verdana" panose="020B0604030504040204" pitchFamily="34" charset="0"/>
              <a:ea typeface="ヒラギノ角ゴ Pro W3" panose="020B0300000000000000" pitchFamily="34" charset="-128"/>
            </a:endParaRPr>
          </a:p>
          <a:p>
            <a:pPr eaLnBrk="1" hangingPunct="1">
              <a:spcBef>
                <a:spcPct val="0"/>
              </a:spcBef>
              <a:buFontTx/>
              <a:buNone/>
            </a:pPr>
            <a:endParaRPr lang="en-US" altLang="ja-JP" sz="1200" b="1" dirty="0">
              <a:solidFill>
                <a:srgbClr val="CC0000"/>
              </a:solidFill>
              <a:latin typeface="Verdana" panose="020B0604030504040204" pitchFamily="34" charset="0"/>
              <a:ea typeface="ヒラギノ角ゴ Pro W3" panose="020B0300000000000000" pitchFamily="34" charset="-128"/>
            </a:endParaRPr>
          </a:p>
          <a:p>
            <a:pPr eaLnBrk="1" hangingPunct="1">
              <a:spcBef>
                <a:spcPct val="0"/>
              </a:spcBef>
              <a:buFontTx/>
              <a:buNone/>
            </a:pPr>
            <a:endParaRPr lang="en-US" altLang="ja-JP" sz="1200" b="1" dirty="0">
              <a:latin typeface="Verdana" panose="020B0604030504040204" pitchFamily="34" charset="0"/>
              <a:ea typeface="ヒラギノ角ゴ Pro W3" panose="020B0300000000000000" pitchFamily="34" charset="-128"/>
            </a:endParaRPr>
          </a:p>
          <a:p>
            <a:pPr eaLnBrk="1" hangingPunct="1">
              <a:spcBef>
                <a:spcPct val="0"/>
              </a:spcBef>
              <a:buFontTx/>
              <a:buNone/>
            </a:pPr>
            <a:endParaRPr lang="en-US" altLang="ja-JP" sz="1200" b="1" dirty="0">
              <a:latin typeface="Verdana" panose="020B0604030504040204" pitchFamily="34" charset="0"/>
              <a:ea typeface="ヒラギノ角ゴ Pro W3" panose="020B0300000000000000" pitchFamily="34" charset="-128"/>
            </a:endParaRPr>
          </a:p>
          <a:p>
            <a:pPr eaLnBrk="1" hangingPunct="1">
              <a:spcBef>
                <a:spcPct val="0"/>
              </a:spcBef>
              <a:buFontTx/>
              <a:buNone/>
            </a:pPr>
            <a:endParaRPr lang="en-US" altLang="ja-JP" sz="1200" b="1" dirty="0">
              <a:latin typeface="Verdana" panose="020B0604030504040204" pitchFamily="34" charset="0"/>
              <a:ea typeface="ヒラギノ角ゴ Pro W3" panose="020B0300000000000000" pitchFamily="34" charset="-128"/>
            </a:endParaRPr>
          </a:p>
          <a:p>
            <a:pPr eaLnBrk="1" hangingPunct="1">
              <a:spcBef>
                <a:spcPct val="0"/>
              </a:spcBef>
              <a:buFontTx/>
              <a:buNone/>
            </a:pPr>
            <a:endParaRPr lang="en-US" altLang="en-US" sz="1200" b="1" dirty="0">
              <a:solidFill>
                <a:srgbClr val="CC0000"/>
              </a:solidFill>
              <a:latin typeface="Verdana" panose="020B0604030504040204" pitchFamily="34" charset="0"/>
              <a:ea typeface="ヒラギノ角ゴ Pro W3" panose="020B0300000000000000" pitchFamily="34" charset="-128"/>
            </a:endParaRPr>
          </a:p>
          <a:p>
            <a:pPr eaLnBrk="1" hangingPunct="1">
              <a:spcBef>
                <a:spcPct val="0"/>
              </a:spcBef>
              <a:buFontTx/>
              <a:buNone/>
            </a:pPr>
            <a:endParaRPr lang="en-US" altLang="ja-JP" sz="1200" b="1" dirty="0">
              <a:solidFill>
                <a:srgbClr val="CC0000"/>
              </a:solidFill>
              <a:latin typeface="Verdana" panose="020B0604030504040204" pitchFamily="34" charset="0"/>
              <a:ea typeface="ヒラギノ角ゴ Pro W3" panose="020B0300000000000000" pitchFamily="34" charset="-128"/>
            </a:endParaRPr>
          </a:p>
          <a:p>
            <a:pPr algn="ctr" eaLnBrk="1" hangingPunct="1">
              <a:spcBef>
                <a:spcPct val="0"/>
              </a:spcBef>
              <a:buFontTx/>
              <a:buNone/>
            </a:pPr>
            <a:endParaRPr lang="en-US" altLang="ja-JP" sz="1200" b="1" dirty="0">
              <a:solidFill>
                <a:srgbClr val="CC0000"/>
              </a:solidFill>
              <a:latin typeface="Verdana" panose="020B0604030504040204" pitchFamily="34" charset="0"/>
              <a:ea typeface="ヒラギノ角ゴ Pro W3" panose="020B0300000000000000" pitchFamily="34" charset="-128"/>
            </a:endParaRPr>
          </a:p>
        </p:txBody>
      </p:sp>
      <p:sp>
        <p:nvSpPr>
          <p:cNvPr id="46084" name="Rectangle 5">
            <a:extLst>
              <a:ext uri="{FF2B5EF4-FFF2-40B4-BE49-F238E27FC236}">
                <a16:creationId xmlns:a16="http://schemas.microsoft.com/office/drawing/2014/main" id="{657021D1-0C80-28E5-7C76-DB6CC2175459}"/>
              </a:ext>
            </a:extLst>
          </p:cNvPr>
          <p:cNvSpPr>
            <a:spLocks noChangeArrowheads="1"/>
          </p:cNvSpPr>
          <p:nvPr/>
        </p:nvSpPr>
        <p:spPr bwMode="auto">
          <a:xfrm>
            <a:off x="976313" y="4848225"/>
            <a:ext cx="3657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endParaRPr lang="en-US" altLang="ja-JP" sz="1200" b="1">
              <a:solidFill>
                <a:srgbClr val="000000"/>
              </a:solidFill>
              <a:latin typeface="Verdana" panose="020B0604030504040204" pitchFamily="34" charset="0"/>
              <a:ea typeface="ヒラギノ角ゴ Pro W3" panose="020B0300000000000000" pitchFamily="34" charset="-128"/>
            </a:endParaRPr>
          </a:p>
          <a:p>
            <a:pPr algn="ctr" eaLnBrk="1" hangingPunct="1">
              <a:spcBef>
                <a:spcPct val="0"/>
              </a:spcBef>
              <a:buFontTx/>
              <a:buNone/>
            </a:pPr>
            <a:endParaRPr lang="en-US" altLang="ja-JP" sz="1200" b="1" u="sng">
              <a:solidFill>
                <a:srgbClr val="000000"/>
              </a:solidFill>
              <a:latin typeface="Verdana" panose="020B0604030504040204" pitchFamily="34" charset="0"/>
              <a:ea typeface="ヒラギノ角ゴ Pro W3" panose="020B0300000000000000" pitchFamily="34" charset="-128"/>
            </a:endParaRPr>
          </a:p>
          <a:p>
            <a:pPr algn="ctr" eaLnBrk="1" hangingPunct="1">
              <a:spcBef>
                <a:spcPct val="0"/>
              </a:spcBef>
              <a:buFontTx/>
              <a:buNone/>
            </a:pPr>
            <a:endParaRPr lang="en-US" altLang="ja-JP" sz="1200" b="1" u="sng">
              <a:solidFill>
                <a:srgbClr val="000000"/>
              </a:solidFill>
              <a:latin typeface="Verdana" panose="020B0604030504040204" pitchFamily="34" charset="0"/>
              <a:ea typeface="ヒラギノ角ゴ Pro W3" panose="020B0300000000000000" pitchFamily="34" charset="-128"/>
            </a:endParaRPr>
          </a:p>
        </p:txBody>
      </p:sp>
      <p:sp>
        <p:nvSpPr>
          <p:cNvPr id="46085" name="Slide Number Placeholder 3">
            <a:extLst>
              <a:ext uri="{FF2B5EF4-FFF2-40B4-BE49-F238E27FC236}">
                <a16:creationId xmlns:a16="http://schemas.microsoft.com/office/drawing/2014/main" id="{1164FF1F-51E3-A235-F03A-989AF5CB9BC3}"/>
              </a:ext>
            </a:extLst>
          </p:cNvPr>
          <p:cNvSpPr>
            <a:spLocks noGrp="1"/>
          </p:cNvSpPr>
          <p:nvPr>
            <p:ph type="sldNum" sz="quarter" idx="12"/>
          </p:nvPr>
        </p:nvSpPr>
        <p:spPr bwMode="auto">
          <a:xfrm>
            <a:off x="4938713" y="7058025"/>
            <a:ext cx="431800" cy="401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GB" altLang="en-US" sz="900" b="1">
                <a:latin typeface="Verdana" panose="020B0604030504040204" pitchFamily="34" charset="0"/>
                <a:ea typeface="ヒラギノ角ゴ Pro W3" panose="020B0300000000000000" pitchFamily="34" charset="-128"/>
              </a:rPr>
              <a:t>22</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el 8">
            <a:extLst>
              <a:ext uri="{FF2B5EF4-FFF2-40B4-BE49-F238E27FC236}">
                <a16:creationId xmlns:a16="http://schemas.microsoft.com/office/drawing/2014/main" id="{ECB2E3BC-CE26-E7CD-8606-0CB626563737}"/>
              </a:ext>
            </a:extLst>
          </p:cNvPr>
          <p:cNvSpPr>
            <a:spLocks/>
          </p:cNvSpPr>
          <p:nvPr/>
        </p:nvSpPr>
        <p:spPr bwMode="auto">
          <a:xfrm>
            <a:off x="287338" y="5292725"/>
            <a:ext cx="523875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33" tIns="29974" rIns="76133" bIns="0" anchor="b"/>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de-DE" altLang="zh-TW" sz="3000">
              <a:solidFill>
                <a:schemeClr val="accent1"/>
              </a:solidFill>
              <a:latin typeface="Arial Black" panose="020B0604020202020204" pitchFamily="34" charset="0"/>
              <a:ea typeface="ヒラギノ角ゴ Pro W3" panose="020B0300000000000000" pitchFamily="34" charset="-128"/>
            </a:endParaRPr>
          </a:p>
        </p:txBody>
      </p:sp>
      <p:sp>
        <p:nvSpPr>
          <p:cNvPr id="4" name="Rectangle 3">
            <a:extLst>
              <a:ext uri="{FF2B5EF4-FFF2-40B4-BE49-F238E27FC236}">
                <a16:creationId xmlns:a16="http://schemas.microsoft.com/office/drawing/2014/main" id="{4F431337-1EE3-9B37-D36B-39D5F35137D8}"/>
              </a:ext>
            </a:extLst>
          </p:cNvPr>
          <p:cNvSpPr/>
          <p:nvPr/>
        </p:nvSpPr>
        <p:spPr>
          <a:xfrm>
            <a:off x="442913" y="1146175"/>
            <a:ext cx="4876800" cy="6129338"/>
          </a:xfrm>
          <a:prstGeom prst="rect">
            <a:avLst/>
          </a:prstGeom>
          <a:solidFill>
            <a:srgbClr val="F9421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47108" name="Picture 1">
            <a:extLst>
              <a:ext uri="{FF2B5EF4-FFF2-40B4-BE49-F238E27FC236}">
                <a16:creationId xmlns:a16="http://schemas.microsoft.com/office/drawing/2014/main" id="{D7F22145-234A-D5E4-B812-8CE8585B55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913" y="581025"/>
            <a:ext cx="24955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TextBox 3">
            <a:extLst>
              <a:ext uri="{FF2B5EF4-FFF2-40B4-BE49-F238E27FC236}">
                <a16:creationId xmlns:a16="http://schemas.microsoft.com/office/drawing/2014/main" id="{773BD8FF-C991-BE38-AAE3-F7E4C63A73F6}"/>
              </a:ext>
            </a:extLst>
          </p:cNvPr>
          <p:cNvSpPr txBox="1">
            <a:spLocks noChangeArrowheads="1"/>
          </p:cNvSpPr>
          <p:nvPr/>
        </p:nvSpPr>
        <p:spPr bwMode="auto">
          <a:xfrm>
            <a:off x="823913" y="3551238"/>
            <a:ext cx="4038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400" b="1">
                <a:solidFill>
                  <a:schemeClr val="bg1"/>
                </a:solidFill>
              </a:rPr>
              <a:t>Planet   People   Product   Partners</a:t>
            </a:r>
          </a:p>
          <a:p>
            <a:endParaRPr lang="en-US" altLang="en-US">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8">
            <a:extLst>
              <a:ext uri="{FF2B5EF4-FFF2-40B4-BE49-F238E27FC236}">
                <a16:creationId xmlns:a16="http://schemas.microsoft.com/office/drawing/2014/main" id="{A165B028-2560-5837-90C6-D7549BC8786D}"/>
              </a:ext>
            </a:extLst>
          </p:cNvPr>
          <p:cNvSpPr>
            <a:spLocks/>
          </p:cNvSpPr>
          <p:nvPr/>
        </p:nvSpPr>
        <p:spPr bwMode="auto">
          <a:xfrm>
            <a:off x="287338" y="5292725"/>
            <a:ext cx="523875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33" tIns="29974" rIns="76133" bIns="0" anchor="b"/>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de-DE" altLang="zh-TW" sz="3000">
              <a:solidFill>
                <a:schemeClr val="accent1"/>
              </a:solidFill>
              <a:latin typeface="Arial Black" panose="020B0604020202020204" pitchFamily="34" charset="0"/>
              <a:ea typeface="ヒラギノ角ゴ Pro W3" panose="020B0300000000000000" pitchFamily="34" charset="-128"/>
            </a:endParaRPr>
          </a:p>
        </p:txBody>
      </p:sp>
      <p:sp>
        <p:nvSpPr>
          <p:cNvPr id="13315" name="Rectangle 2">
            <a:extLst>
              <a:ext uri="{FF2B5EF4-FFF2-40B4-BE49-F238E27FC236}">
                <a16:creationId xmlns:a16="http://schemas.microsoft.com/office/drawing/2014/main" id="{380E8B00-FD2B-5BF7-742D-E311C9F01DB5}"/>
              </a:ext>
            </a:extLst>
          </p:cNvPr>
          <p:cNvSpPr>
            <a:spLocks noChangeArrowheads="1"/>
          </p:cNvSpPr>
          <p:nvPr/>
        </p:nvSpPr>
        <p:spPr bwMode="auto">
          <a:xfrm>
            <a:off x="623888" y="1597025"/>
            <a:ext cx="441801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33" tIns="38066" rIns="76133" bIns="3806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000">
              <a:latin typeface="Verdana" panose="020B0604030504040204" pitchFamily="34" charset="0"/>
              <a:ea typeface="ヒラギノ角ゴ Pro W3" panose="020B0300000000000000" pitchFamily="34" charset="-128"/>
            </a:endParaRPr>
          </a:p>
        </p:txBody>
      </p:sp>
      <p:sp>
        <p:nvSpPr>
          <p:cNvPr id="13316" name="TextBox 6">
            <a:extLst>
              <a:ext uri="{FF2B5EF4-FFF2-40B4-BE49-F238E27FC236}">
                <a16:creationId xmlns:a16="http://schemas.microsoft.com/office/drawing/2014/main" id="{A14EADC4-97BE-67AE-9CD7-50B26B64916F}"/>
              </a:ext>
            </a:extLst>
          </p:cNvPr>
          <p:cNvSpPr txBox="1">
            <a:spLocks noChangeArrowheads="1"/>
          </p:cNvSpPr>
          <p:nvPr/>
        </p:nvSpPr>
        <p:spPr bwMode="auto">
          <a:xfrm>
            <a:off x="471488" y="488950"/>
            <a:ext cx="4540250" cy="769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33" tIns="38066" rIns="76133" bIns="3806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500" b="1" dirty="0">
                <a:latin typeface="Avenir Book" panose="02000503020000020003" pitchFamily="2" charset="0"/>
                <a:ea typeface="ヒラギノ角ゴ Pro W3" panose="020B0300000000000000" pitchFamily="34" charset="-128"/>
              </a:rPr>
              <a:t>Factory Photos </a:t>
            </a:r>
            <a:r>
              <a:rPr lang="en-US" altLang="en-US" sz="1500" b="1" dirty="0">
                <a:solidFill>
                  <a:srgbClr val="FE420E"/>
                </a:solidFill>
                <a:latin typeface="Avenir Book" panose="02000503020000020003" pitchFamily="2" charset="0"/>
                <a:ea typeface="ヒラギノ角ゴ Pro W3" panose="020B0300000000000000" pitchFamily="34" charset="-128"/>
              </a:rPr>
              <a:t>After Expansion in 2018</a:t>
            </a:r>
          </a:p>
          <a:p>
            <a:pPr eaLnBrk="1" hangingPunct="1">
              <a:spcBef>
                <a:spcPct val="0"/>
              </a:spcBef>
              <a:buFontTx/>
              <a:buNone/>
            </a:pPr>
            <a:endParaRPr lang="en-US" altLang="en-US" sz="1500" b="1" dirty="0">
              <a:solidFill>
                <a:srgbClr val="FE420E"/>
              </a:solidFill>
              <a:latin typeface="Avenir Book" panose="02000503020000020003" pitchFamily="2" charset="0"/>
              <a:ea typeface="ヒラギノ角ゴ Pro W3" panose="020B0300000000000000" pitchFamily="34" charset="-128"/>
            </a:endParaRPr>
          </a:p>
          <a:p>
            <a:pPr eaLnBrk="1" hangingPunct="1">
              <a:spcBef>
                <a:spcPct val="0"/>
              </a:spcBef>
              <a:buFontTx/>
              <a:buNone/>
            </a:pPr>
            <a:r>
              <a:rPr lang="en-US" altLang="en-US" sz="1500" b="1" dirty="0">
                <a:solidFill>
                  <a:schemeClr val="bg1"/>
                </a:solidFill>
                <a:latin typeface="Verdana" panose="020B0604030504040204" pitchFamily="34" charset="0"/>
                <a:ea typeface="ヒラギノ角ゴ Pro W3" panose="020B0300000000000000" pitchFamily="34" charset="-128"/>
              </a:rPr>
              <a:t> </a:t>
            </a:r>
          </a:p>
        </p:txBody>
      </p:sp>
      <p:pic>
        <p:nvPicPr>
          <p:cNvPr id="13317" name="Picture 10">
            <a:extLst>
              <a:ext uri="{FF2B5EF4-FFF2-40B4-BE49-F238E27FC236}">
                <a16:creationId xmlns:a16="http://schemas.microsoft.com/office/drawing/2014/main" id="{12ABE2A2-700B-15C5-A19D-4E0443ED78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806" y="3767138"/>
            <a:ext cx="4784725" cy="261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22">
            <a:extLst>
              <a:ext uri="{FF2B5EF4-FFF2-40B4-BE49-F238E27FC236}">
                <a16:creationId xmlns:a16="http://schemas.microsoft.com/office/drawing/2014/main" id="{41D402D9-1EE8-CDA0-E3AF-2775CEA93C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806" y="1120775"/>
            <a:ext cx="4797425" cy="22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9" name="Slide Number Placeholder 3">
            <a:extLst>
              <a:ext uri="{FF2B5EF4-FFF2-40B4-BE49-F238E27FC236}">
                <a16:creationId xmlns:a16="http://schemas.microsoft.com/office/drawing/2014/main" id="{36ECC488-F30D-CC90-2BD6-67A4A523F5E4}"/>
              </a:ext>
            </a:extLst>
          </p:cNvPr>
          <p:cNvSpPr>
            <a:spLocks noGrp="1"/>
          </p:cNvSpPr>
          <p:nvPr>
            <p:ph type="sldNum" sz="quarter" idx="12"/>
          </p:nvPr>
        </p:nvSpPr>
        <p:spPr bwMode="auto">
          <a:xfrm>
            <a:off x="4978400" y="6981825"/>
            <a:ext cx="384175" cy="401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GB" altLang="en-US" sz="900" b="1">
                <a:latin typeface="Verdana" panose="020B0604030504040204" pitchFamily="34" charset="0"/>
                <a:ea typeface="ヒラギノ角ゴ Pro W3" panose="020B0300000000000000" pitchFamily="34" charset="-128"/>
              </a:rPr>
              <a:t>2</a:t>
            </a:r>
          </a:p>
        </p:txBody>
      </p:sp>
      <p:sp>
        <p:nvSpPr>
          <p:cNvPr id="4" name="TextBox 3">
            <a:extLst>
              <a:ext uri="{FF2B5EF4-FFF2-40B4-BE49-F238E27FC236}">
                <a16:creationId xmlns:a16="http://schemas.microsoft.com/office/drawing/2014/main" id="{797D859F-A5D2-C041-641C-0F9D5B8DA4B9}"/>
              </a:ext>
            </a:extLst>
          </p:cNvPr>
          <p:cNvSpPr txBox="1"/>
          <p:nvPr/>
        </p:nvSpPr>
        <p:spPr>
          <a:xfrm>
            <a:off x="398464" y="6627882"/>
            <a:ext cx="4880768" cy="461665"/>
          </a:xfrm>
          <a:prstGeom prst="rect">
            <a:avLst/>
          </a:prstGeom>
          <a:noFill/>
        </p:spPr>
        <p:txBody>
          <a:bodyPr wrap="square" rtlCol="0">
            <a:spAutoFit/>
          </a:bodyPr>
          <a:lstStyle/>
          <a:p>
            <a:pPr eaLnBrk="1" hangingPunct="1"/>
            <a:r>
              <a:rPr lang="en-US" altLang="en-US" sz="1200" b="1" dirty="0">
                <a:solidFill>
                  <a:srgbClr val="FE420E"/>
                </a:solidFill>
                <a:latin typeface="Avenir Book" panose="02000503020000020003" pitchFamily="2" charset="0"/>
              </a:rPr>
              <a:t>Take a 360 Virtual Tour at https://</a:t>
            </a:r>
            <a:r>
              <a:rPr lang="en-US" altLang="en-US" sz="1200" b="1" dirty="0" err="1">
                <a:solidFill>
                  <a:srgbClr val="FE420E"/>
                </a:solidFill>
                <a:latin typeface="Avenir Book" panose="02000503020000020003" pitchFamily="2" charset="0"/>
              </a:rPr>
              <a:t>fourcornersbd.com</a:t>
            </a:r>
            <a:r>
              <a:rPr lang="en-US" altLang="en-US" sz="1200" b="1" dirty="0">
                <a:solidFill>
                  <a:srgbClr val="FE420E"/>
                </a:solidFill>
                <a:latin typeface="Avenir Book" panose="02000503020000020003" pitchFamily="2" charset="0"/>
              </a:rPr>
              <a:t>/360/echo/</a:t>
            </a:r>
          </a:p>
          <a:p>
            <a:endParaRPr lang="en-US" sz="12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8">
            <a:extLst>
              <a:ext uri="{FF2B5EF4-FFF2-40B4-BE49-F238E27FC236}">
                <a16:creationId xmlns:a16="http://schemas.microsoft.com/office/drawing/2014/main" id="{7479541C-8EF7-7EFC-0267-123D0954187C}"/>
              </a:ext>
            </a:extLst>
          </p:cNvPr>
          <p:cNvSpPr>
            <a:spLocks/>
          </p:cNvSpPr>
          <p:nvPr/>
        </p:nvSpPr>
        <p:spPr bwMode="auto">
          <a:xfrm>
            <a:off x="287338" y="5292725"/>
            <a:ext cx="523875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33" tIns="29974" rIns="76133" bIns="0" anchor="b"/>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de-DE" altLang="zh-TW" sz="3000">
              <a:solidFill>
                <a:schemeClr val="accent1"/>
              </a:solidFill>
              <a:latin typeface="Arial Black" panose="020B0604020202020204" pitchFamily="34" charset="0"/>
              <a:ea typeface="ヒラギノ角ゴ Pro W3" panose="020B0300000000000000" pitchFamily="34" charset="-128"/>
            </a:endParaRPr>
          </a:p>
        </p:txBody>
      </p:sp>
      <p:sp>
        <p:nvSpPr>
          <p:cNvPr id="15363" name="Rectangle 2">
            <a:extLst>
              <a:ext uri="{FF2B5EF4-FFF2-40B4-BE49-F238E27FC236}">
                <a16:creationId xmlns:a16="http://schemas.microsoft.com/office/drawing/2014/main" id="{D9DC58B3-D4FC-575A-ED48-CFD8BF2DEFF0}"/>
              </a:ext>
            </a:extLst>
          </p:cNvPr>
          <p:cNvSpPr>
            <a:spLocks noChangeArrowheads="1"/>
          </p:cNvSpPr>
          <p:nvPr/>
        </p:nvSpPr>
        <p:spPr bwMode="auto">
          <a:xfrm>
            <a:off x="623888" y="1597025"/>
            <a:ext cx="441801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33" tIns="38066" rIns="76133" bIns="3806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000">
              <a:latin typeface="Verdana" panose="020B0604030504040204" pitchFamily="34" charset="0"/>
              <a:ea typeface="ヒラギノ角ゴ Pro W3" panose="020B0300000000000000" pitchFamily="34" charset="-128"/>
            </a:endParaRPr>
          </a:p>
        </p:txBody>
      </p:sp>
      <p:sp>
        <p:nvSpPr>
          <p:cNvPr id="15364" name="TextBox 6">
            <a:extLst>
              <a:ext uri="{FF2B5EF4-FFF2-40B4-BE49-F238E27FC236}">
                <a16:creationId xmlns:a16="http://schemas.microsoft.com/office/drawing/2014/main" id="{C1F24924-8B1E-FA8E-539D-523449E969F3}"/>
              </a:ext>
            </a:extLst>
          </p:cNvPr>
          <p:cNvSpPr txBox="1">
            <a:spLocks noChangeArrowheads="1"/>
          </p:cNvSpPr>
          <p:nvPr/>
        </p:nvSpPr>
        <p:spPr bwMode="auto">
          <a:xfrm>
            <a:off x="392113" y="409575"/>
            <a:ext cx="1444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33" tIns="38066" rIns="76133" bIns="3806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500" b="1">
                <a:latin typeface="Avenir Book" panose="02000503020000020003" pitchFamily="2" charset="0"/>
                <a:ea typeface="ヒラギノ角ゴ Pro W3" panose="020B0300000000000000" pitchFamily="34" charset="-128"/>
              </a:rPr>
              <a:t>About</a:t>
            </a:r>
            <a:r>
              <a:rPr lang="en-US" altLang="en-US" sz="1500" b="1">
                <a:solidFill>
                  <a:schemeClr val="bg1"/>
                </a:solidFill>
                <a:latin typeface="Avenir Book" panose="02000503020000020003" pitchFamily="2" charset="0"/>
                <a:ea typeface="ヒラギノ角ゴ Pro W3" panose="020B0300000000000000" pitchFamily="34" charset="-128"/>
              </a:rPr>
              <a:t> </a:t>
            </a:r>
            <a:r>
              <a:rPr lang="en-US" altLang="en-US" sz="1500" b="1">
                <a:solidFill>
                  <a:srgbClr val="FE420E"/>
                </a:solidFill>
                <a:latin typeface="Avenir Book" panose="02000503020000020003" pitchFamily="2" charset="0"/>
                <a:ea typeface="ヒラギノ角ゴ Pro W3" panose="020B0300000000000000" pitchFamily="34" charset="-128"/>
              </a:rPr>
              <a:t>Us</a:t>
            </a:r>
          </a:p>
        </p:txBody>
      </p:sp>
      <p:sp>
        <p:nvSpPr>
          <p:cNvPr id="15365" name="Rectangle 3">
            <a:extLst>
              <a:ext uri="{FF2B5EF4-FFF2-40B4-BE49-F238E27FC236}">
                <a16:creationId xmlns:a16="http://schemas.microsoft.com/office/drawing/2014/main" id="{137A7794-3370-1517-560A-D13E9BF8987E}"/>
              </a:ext>
            </a:extLst>
          </p:cNvPr>
          <p:cNvSpPr>
            <a:spLocks noChangeArrowheads="1"/>
          </p:cNvSpPr>
          <p:nvPr/>
        </p:nvSpPr>
        <p:spPr bwMode="auto">
          <a:xfrm>
            <a:off x="392113" y="873125"/>
            <a:ext cx="4975225" cy="6263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33" tIns="38066" rIns="76133" bIns="3806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spcBef>
                <a:spcPct val="0"/>
              </a:spcBef>
              <a:buNone/>
            </a:pPr>
            <a:r>
              <a:rPr lang="en-GB" sz="1000" dirty="0">
                <a:latin typeface="Verdana" panose="020B0604030504040204" pitchFamily="34" charset="0"/>
                <a:ea typeface="Verdana" panose="020B0604030504040204" pitchFamily="34" charset="0"/>
                <a:cs typeface="Verdana" panose="020B0604030504040204" pitchFamily="34" charset="0"/>
              </a:rPr>
              <a:t>We are a world-class compliant knitwear (sweater) manufacturing unit with utmost attention to taking care of our employees and being friendly to the planet. </a:t>
            </a:r>
          </a:p>
          <a:p>
            <a:pPr algn="just" eaLnBrk="1" hangingPunct="1">
              <a:spcBef>
                <a:spcPct val="0"/>
              </a:spcBef>
              <a:buNone/>
            </a:pPr>
            <a:endParaRPr lang="en-GB" altLang="en-US" sz="1000" dirty="0">
              <a:latin typeface="Verdana" panose="020B0604030504040204" pitchFamily="34" charset="0"/>
              <a:ea typeface="Verdana" panose="020B0604030504040204" pitchFamily="34" charset="0"/>
              <a:cs typeface="Verdana" panose="020B0604030504040204" pitchFamily="34" charset="0"/>
            </a:endParaRPr>
          </a:p>
          <a:p>
            <a:pPr algn="just" eaLnBrk="1" hangingPunct="1">
              <a:spcBef>
                <a:spcPct val="0"/>
              </a:spcBef>
              <a:buNone/>
            </a:pPr>
            <a:r>
              <a:rPr lang="en-US" altLang="en-US" sz="1000" dirty="0">
                <a:latin typeface="Verdana" panose="020B0604030504040204" pitchFamily="34" charset="0"/>
                <a:ea typeface="ヒラギノ角ゴ Pro W3" panose="020B0300000000000000" pitchFamily="34" charset="-128"/>
              </a:rPr>
              <a:t>We started our journey in 1993 as </a:t>
            </a:r>
            <a:r>
              <a:rPr lang="en-US" altLang="en-US" sz="1000" dirty="0" err="1">
                <a:latin typeface="Verdana" panose="020B0604030504040204" pitchFamily="34" charset="0"/>
                <a:ea typeface="ヒラギノ角ゴ Pro W3" panose="020B0300000000000000" pitchFamily="34" charset="-128"/>
              </a:rPr>
              <a:t>Shomahar</a:t>
            </a:r>
            <a:r>
              <a:rPr lang="en-US" altLang="en-US" sz="1000" dirty="0">
                <a:latin typeface="Verdana" panose="020B0604030504040204" pitchFamily="34" charset="0"/>
                <a:ea typeface="ヒラギノ角ゴ Pro W3" panose="020B0300000000000000" pitchFamily="34" charset="-128"/>
              </a:rPr>
              <a:t> Sweaters Ltd with 104 knitting machines and a workforce of 150 workers. We now employ around 2360 personnel and we aim to turnover $30 million in 2022-23. We have 600 </a:t>
            </a:r>
            <a:r>
              <a:rPr lang="en-US" altLang="en-US" sz="1000" dirty="0" err="1">
                <a:latin typeface="Verdana" panose="020B0604030504040204" pitchFamily="34" charset="0"/>
                <a:ea typeface="ヒラギノ角ゴ Pro W3" panose="020B0300000000000000" pitchFamily="34" charset="-128"/>
              </a:rPr>
              <a:t>Shima</a:t>
            </a:r>
            <a:r>
              <a:rPr lang="en-US" altLang="en-US" sz="1000" dirty="0">
                <a:latin typeface="Verdana" panose="020B0604030504040204" pitchFamily="34" charset="0"/>
                <a:ea typeface="ヒラギノ角ゴ Pro W3" panose="020B0300000000000000" pitchFamily="34" charset="-128"/>
              </a:rPr>
              <a:t> Seiki (Japan) automated jacquard machines serving a more diversified market which includes Europe, South America, North America, Australasia and Asia. </a:t>
            </a:r>
          </a:p>
          <a:p>
            <a:pPr algn="just" eaLnBrk="1" hangingPunct="1">
              <a:spcBef>
                <a:spcPct val="0"/>
              </a:spcBef>
              <a:buNone/>
            </a:pPr>
            <a:endParaRPr lang="en-US" altLang="en-US" sz="1000" dirty="0">
              <a:latin typeface="Verdana" panose="020B0604030504040204" pitchFamily="34" charset="0"/>
              <a:ea typeface="ヒラギノ角ゴ Pro W3" panose="020B0300000000000000" pitchFamily="34" charset="-128"/>
            </a:endParaRPr>
          </a:p>
          <a:p>
            <a:pPr algn="just" eaLnBrk="1" hangingPunct="1">
              <a:spcBef>
                <a:spcPct val="0"/>
              </a:spcBef>
              <a:buFontTx/>
              <a:buNone/>
            </a:pPr>
            <a:r>
              <a:rPr lang="en-US" altLang="en-US" sz="1000" dirty="0">
                <a:latin typeface="Verdana" panose="020B0604030504040204" pitchFamily="34" charset="0"/>
                <a:ea typeface="ヒラギノ角ゴ Pro W3" panose="020B0300000000000000" pitchFamily="34" charset="-128"/>
              </a:rPr>
              <a:t>Being among the first generation of sweater manufacturers in Bangladesh enabled us to create and maintain an extensive track record for superior quality, technical know-how and on-time delivery. </a:t>
            </a:r>
          </a:p>
          <a:p>
            <a:pPr algn="just" eaLnBrk="1" hangingPunct="1">
              <a:spcBef>
                <a:spcPct val="0"/>
              </a:spcBef>
              <a:buFontTx/>
              <a:buNone/>
            </a:pPr>
            <a:endParaRPr lang="en-US" altLang="en-US" sz="1000" dirty="0">
              <a:latin typeface="Verdana" panose="020B0604030504040204" pitchFamily="34" charset="0"/>
              <a:ea typeface="ヒラギノ角ゴ Pro W3" panose="020B0300000000000000" pitchFamily="34" charset="-128"/>
            </a:endParaRPr>
          </a:p>
          <a:p>
            <a:pPr algn="just" eaLnBrk="1" hangingPunct="1">
              <a:spcBef>
                <a:spcPct val="0"/>
              </a:spcBef>
              <a:buFontTx/>
              <a:buNone/>
            </a:pPr>
            <a:r>
              <a:rPr lang="en-US" altLang="en-US" sz="1000" dirty="0">
                <a:latin typeface="Verdana" panose="020B0604030504040204" pitchFamily="34" charset="0"/>
                <a:ea typeface="ヒラギノ角ゴ Pro W3" panose="020B0300000000000000" pitchFamily="34" charset="-128"/>
              </a:rPr>
              <a:t>We believe our 29 years experience, flexibility to adapt to fashion and customer focus will enable us to enhance our market positioning. We have a long term relationship with our buyers and many of them has been our partners for over a decade. </a:t>
            </a:r>
          </a:p>
          <a:p>
            <a:pPr algn="just" eaLnBrk="1" hangingPunct="1">
              <a:spcBef>
                <a:spcPct val="0"/>
              </a:spcBef>
              <a:buFontTx/>
              <a:buNone/>
            </a:pPr>
            <a:endParaRPr lang="en-US" altLang="en-US" sz="1000" dirty="0">
              <a:latin typeface="Verdana" panose="020B0604030504040204" pitchFamily="34" charset="0"/>
              <a:ea typeface="ヒラギノ角ゴ Pro W3" panose="020B0300000000000000" pitchFamily="34" charset="-128"/>
            </a:endParaRPr>
          </a:p>
          <a:p>
            <a:pPr algn="just" eaLnBrk="1" hangingPunct="1">
              <a:spcBef>
                <a:spcPct val="0"/>
              </a:spcBef>
              <a:buFontTx/>
              <a:buNone/>
            </a:pPr>
            <a:endParaRPr lang="en-US" altLang="en-US" sz="1000" dirty="0">
              <a:latin typeface="Verdana" panose="020B0604030504040204" pitchFamily="34" charset="0"/>
              <a:ea typeface="ヒラギノ角ゴ Pro W3" panose="020B0300000000000000" pitchFamily="34" charset="-128"/>
            </a:endParaRPr>
          </a:p>
          <a:p>
            <a:pPr algn="just" eaLnBrk="1" hangingPunct="1">
              <a:spcBef>
                <a:spcPct val="0"/>
              </a:spcBef>
              <a:buFontTx/>
              <a:buNone/>
            </a:pPr>
            <a:r>
              <a:rPr lang="en-US" altLang="en-US" sz="1200" b="1" u="sng" dirty="0">
                <a:latin typeface="Verdana" panose="020B0604030504040204" pitchFamily="34" charset="0"/>
                <a:ea typeface="ヒラギノ角ゴ Pro W3" panose="020B0300000000000000" pitchFamily="34" charset="-128"/>
              </a:rPr>
              <a:t>Fact Profile</a:t>
            </a:r>
            <a:endParaRPr lang="en-US" altLang="en-US" sz="1000" dirty="0">
              <a:latin typeface="Verdana" panose="020B0604030504040204" pitchFamily="34" charset="0"/>
              <a:ea typeface="ヒラギノ角ゴ Pro W3" panose="020B0300000000000000" pitchFamily="34" charset="-128"/>
            </a:endParaRPr>
          </a:p>
          <a:p>
            <a:pPr algn="just" eaLnBrk="1" hangingPunct="1">
              <a:spcBef>
                <a:spcPct val="0"/>
              </a:spcBef>
              <a:buFontTx/>
              <a:buNone/>
            </a:pPr>
            <a:endParaRPr lang="en-US" altLang="en-US" sz="1000" dirty="0">
              <a:latin typeface="Verdana" panose="020B0604030504040204" pitchFamily="34" charset="0"/>
              <a:ea typeface="ヒラギノ角ゴ Pro W3" panose="020B0300000000000000" pitchFamily="34" charset="-128"/>
            </a:endParaRPr>
          </a:p>
          <a:p>
            <a:pPr algn="just" eaLnBrk="1" hangingPunct="1">
              <a:spcBef>
                <a:spcPct val="0"/>
              </a:spcBef>
              <a:buFont typeface="Arial" panose="020B0604020202020204" pitchFamily="34" charset="0"/>
              <a:buNone/>
            </a:pPr>
            <a:r>
              <a:rPr kumimoji="1" lang="en-US" altLang="zh-CN" sz="1000" b="1" dirty="0">
                <a:solidFill>
                  <a:srgbClr val="FF0000"/>
                </a:solidFill>
                <a:latin typeface="Verdana" panose="020B0604030504040204" pitchFamily="34" charset="0"/>
                <a:ea typeface="SimSun" panose="02010600030101010101" pitchFamily="2" charset="-122"/>
              </a:rPr>
              <a:t>Production Capacity: </a:t>
            </a:r>
            <a:r>
              <a:rPr kumimoji="1" lang="en-US" altLang="zh-CN" sz="1000" dirty="0">
                <a:solidFill>
                  <a:srgbClr val="000000"/>
                </a:solidFill>
                <a:latin typeface="Verdana" panose="020B0604030504040204" pitchFamily="34" charset="0"/>
                <a:ea typeface="SimSun" panose="02010600030101010101" pitchFamily="2" charset="-122"/>
              </a:rPr>
              <a:t>500,000 pieces per month and 6 million pieces in a year, it can vary depending on the timing of the product.</a:t>
            </a:r>
          </a:p>
          <a:p>
            <a:pPr algn="just" eaLnBrk="1" hangingPunct="1">
              <a:spcBef>
                <a:spcPct val="0"/>
              </a:spcBef>
              <a:buFont typeface="Arial" panose="020B0604020202020204" pitchFamily="34" charset="0"/>
              <a:buNone/>
            </a:pPr>
            <a:endParaRPr kumimoji="1" lang="en-US" altLang="zh-CN" sz="1000" dirty="0">
              <a:solidFill>
                <a:srgbClr val="000000"/>
              </a:solidFill>
              <a:latin typeface="Verdana" panose="020B0604030504040204" pitchFamily="34" charset="0"/>
              <a:ea typeface="SimSun" panose="02010600030101010101" pitchFamily="2" charset="-122"/>
            </a:endParaRPr>
          </a:p>
          <a:p>
            <a:pPr algn="just" eaLnBrk="1" hangingPunct="1">
              <a:spcBef>
                <a:spcPct val="0"/>
              </a:spcBef>
              <a:buFont typeface="Arial" panose="020B0604020202020204" pitchFamily="34" charset="0"/>
              <a:buNone/>
            </a:pPr>
            <a:r>
              <a:rPr kumimoji="1" lang="en-US" altLang="ko-KR" sz="1000" b="1" dirty="0">
                <a:solidFill>
                  <a:srgbClr val="FF0000"/>
                </a:solidFill>
                <a:latin typeface="Verdana" panose="020B0604030504040204" pitchFamily="34" charset="0"/>
                <a:ea typeface="Malgun Gothic" panose="020B0503020000020004" pitchFamily="34" charset="-127"/>
              </a:rPr>
              <a:t>Product Range: </a:t>
            </a:r>
            <a:r>
              <a:rPr kumimoji="1" lang="en-US" altLang="ko-KR" sz="1000" dirty="0">
                <a:solidFill>
                  <a:srgbClr val="000000"/>
                </a:solidFill>
                <a:latin typeface="Verdana" panose="020B0604030504040204" pitchFamily="34" charset="0"/>
                <a:ea typeface="Malgun Gothic" panose="020B0503020000020004" pitchFamily="34" charset="-127"/>
              </a:rPr>
              <a:t>includes 3GG, 5GG, 7GG, 10GG, 12GG and 14GG. We produce for </a:t>
            </a:r>
            <a:r>
              <a:rPr kumimoji="1" lang="en-US" altLang="ko-KR" sz="1000" dirty="0" err="1">
                <a:solidFill>
                  <a:srgbClr val="000000"/>
                </a:solidFill>
                <a:latin typeface="Verdana" panose="020B0604030504040204" pitchFamily="34" charset="0"/>
                <a:ea typeface="Malgun Gothic" panose="020B0503020000020004" pitchFamily="34" charset="-127"/>
              </a:rPr>
              <a:t>mens</a:t>
            </a:r>
            <a:r>
              <a:rPr kumimoji="1" lang="en-US" altLang="ko-KR" sz="1000" dirty="0">
                <a:solidFill>
                  <a:srgbClr val="000000"/>
                </a:solidFill>
                <a:latin typeface="Verdana" panose="020B0604030504040204" pitchFamily="34" charset="0"/>
                <a:ea typeface="Malgun Gothic" panose="020B0503020000020004" pitchFamily="34" charset="-127"/>
              </a:rPr>
              <a:t>, ladies and kids with various of knit patterns such as moss, pique, </a:t>
            </a:r>
            <a:r>
              <a:rPr kumimoji="1" lang="en-US" altLang="ko-KR" sz="1000" dirty="0" err="1">
                <a:solidFill>
                  <a:srgbClr val="000000"/>
                </a:solidFill>
                <a:latin typeface="Verdana" panose="020B0604030504040204" pitchFamily="34" charset="0"/>
                <a:ea typeface="Malgun Gothic" panose="020B0503020000020004" pitchFamily="34" charset="-127"/>
              </a:rPr>
              <a:t>milano</a:t>
            </a:r>
            <a:r>
              <a:rPr kumimoji="1" lang="en-US" altLang="ko-KR" sz="1000" dirty="0">
                <a:solidFill>
                  <a:srgbClr val="000000"/>
                </a:solidFill>
                <a:latin typeface="Verdana" panose="020B0604030504040204" pitchFamily="34" charset="0"/>
                <a:ea typeface="Malgun Gothic" panose="020B0503020000020004" pitchFamily="34" charset="-127"/>
              </a:rPr>
              <a:t>, full needle, rib, cable, jacquard knit etc.</a:t>
            </a:r>
          </a:p>
          <a:p>
            <a:pPr algn="just" eaLnBrk="1" hangingPunct="1">
              <a:spcBef>
                <a:spcPct val="0"/>
              </a:spcBef>
              <a:buFont typeface="Arial" panose="020B0604020202020204" pitchFamily="34" charset="0"/>
              <a:buNone/>
            </a:pPr>
            <a:endParaRPr kumimoji="1" lang="en-US" altLang="zh-CN" sz="1000" dirty="0">
              <a:solidFill>
                <a:srgbClr val="000000"/>
              </a:solidFill>
              <a:latin typeface="Verdana" panose="020B0604030504040204" pitchFamily="34" charset="0"/>
              <a:ea typeface="SimSun" panose="02010600030101010101" pitchFamily="2" charset="-122"/>
            </a:endParaRPr>
          </a:p>
          <a:p>
            <a:pPr algn="just" eaLnBrk="1" hangingPunct="1">
              <a:spcBef>
                <a:spcPct val="0"/>
              </a:spcBef>
              <a:buFont typeface="Arial" panose="020B0604020202020204" pitchFamily="34" charset="0"/>
              <a:buNone/>
            </a:pPr>
            <a:r>
              <a:rPr kumimoji="1" lang="en-US" altLang="ko-KR" sz="1000" b="1" dirty="0">
                <a:solidFill>
                  <a:srgbClr val="FF0000"/>
                </a:solidFill>
                <a:latin typeface="Verdana" panose="020B0604030504040204" pitchFamily="34" charset="0"/>
                <a:ea typeface="Malgun Gothic" panose="020B0503020000020004" pitchFamily="34" charset="-127"/>
              </a:rPr>
              <a:t>Minimum Order Quantity</a:t>
            </a:r>
            <a:r>
              <a:rPr kumimoji="1" lang="en-US" altLang="ko-KR" sz="1000" dirty="0">
                <a:solidFill>
                  <a:srgbClr val="FF0000"/>
                </a:solidFill>
                <a:latin typeface="Verdana" panose="020B0604030504040204" pitchFamily="34" charset="0"/>
                <a:ea typeface="Malgun Gothic" panose="020B0503020000020004" pitchFamily="34" charset="-127"/>
              </a:rPr>
              <a:t>: </a:t>
            </a:r>
            <a:r>
              <a:rPr kumimoji="1" lang="en-US" altLang="ko-KR" sz="1000" dirty="0">
                <a:solidFill>
                  <a:srgbClr val="000000"/>
                </a:solidFill>
                <a:latin typeface="Verdana" panose="020B0604030504040204" pitchFamily="34" charset="0"/>
                <a:ea typeface="Malgun Gothic" panose="020B0503020000020004" pitchFamily="34" charset="-127"/>
              </a:rPr>
              <a:t>3000 PCs per style, 1000 PCs per </a:t>
            </a:r>
            <a:r>
              <a:rPr kumimoji="1" lang="en-US" altLang="ko-KR" sz="1000" dirty="0" err="1">
                <a:solidFill>
                  <a:srgbClr val="000000"/>
                </a:solidFill>
                <a:latin typeface="Verdana" panose="020B0604030504040204" pitchFamily="34" charset="0"/>
                <a:ea typeface="Malgun Gothic" panose="020B0503020000020004" pitchFamily="34" charset="-127"/>
              </a:rPr>
              <a:t>colour</a:t>
            </a:r>
            <a:r>
              <a:rPr kumimoji="1" lang="en-US" altLang="ko-KR" sz="1000" dirty="0">
                <a:solidFill>
                  <a:srgbClr val="000000"/>
                </a:solidFill>
                <a:latin typeface="Verdana" panose="020B0604030504040204" pitchFamily="34" charset="0"/>
                <a:ea typeface="Malgun Gothic" panose="020B0503020000020004" pitchFamily="34" charset="-127"/>
              </a:rPr>
              <a:t>.</a:t>
            </a:r>
          </a:p>
          <a:p>
            <a:pPr algn="just" eaLnBrk="1" hangingPunct="1">
              <a:spcBef>
                <a:spcPct val="0"/>
              </a:spcBef>
              <a:buFont typeface="Arial" panose="020B0604020202020204" pitchFamily="34" charset="0"/>
              <a:buNone/>
            </a:pPr>
            <a:endParaRPr kumimoji="1" lang="en-US" altLang="ko-KR" sz="1000" dirty="0">
              <a:solidFill>
                <a:srgbClr val="FF0000"/>
              </a:solidFill>
              <a:latin typeface="Verdana" panose="020B0604030504040204" pitchFamily="34" charset="0"/>
              <a:ea typeface="Malgun Gothic" panose="020B0503020000020004" pitchFamily="34" charset="-127"/>
            </a:endParaRPr>
          </a:p>
          <a:p>
            <a:pPr algn="just" eaLnBrk="1" hangingPunct="1">
              <a:spcBef>
                <a:spcPct val="0"/>
              </a:spcBef>
              <a:buFont typeface="Arial" panose="020B0604020202020204" pitchFamily="34" charset="0"/>
              <a:buNone/>
            </a:pPr>
            <a:r>
              <a:rPr kumimoji="1" lang="en-US" altLang="ko-KR" sz="1000" b="1" dirty="0">
                <a:solidFill>
                  <a:srgbClr val="FF0000"/>
                </a:solidFill>
                <a:latin typeface="Verdana" panose="020B0604030504040204" pitchFamily="34" charset="0"/>
                <a:ea typeface="Malgun Gothic" panose="020B0503020000020004" pitchFamily="34" charset="-127"/>
              </a:rPr>
              <a:t>In-house facilities: </a:t>
            </a:r>
            <a:r>
              <a:rPr kumimoji="1" lang="en-US" altLang="ko-KR" sz="1000" dirty="0">
                <a:solidFill>
                  <a:srgbClr val="000000"/>
                </a:solidFill>
                <a:latin typeface="Verdana" panose="020B0604030504040204" pitchFamily="34" charset="0"/>
                <a:ea typeface="Malgun Gothic" panose="020B0503020000020004" pitchFamily="34" charset="-127"/>
              </a:rPr>
              <a:t>Washing with ETP, Drying, Steam Ironing. We outsource Dying, Printing, and Embroidery.</a:t>
            </a:r>
          </a:p>
          <a:p>
            <a:pPr algn="just" eaLnBrk="1" hangingPunct="1">
              <a:spcBef>
                <a:spcPct val="0"/>
              </a:spcBef>
              <a:buFont typeface="Arial" panose="020B0604020202020204" pitchFamily="34" charset="0"/>
              <a:buNone/>
            </a:pPr>
            <a:endParaRPr kumimoji="1" lang="en-US" altLang="ko-KR" sz="1000" dirty="0">
              <a:solidFill>
                <a:srgbClr val="000000"/>
              </a:solidFill>
              <a:latin typeface="Verdana" panose="020B0604030504040204" pitchFamily="34" charset="0"/>
              <a:ea typeface="Malgun Gothic" panose="020B0503020000020004" pitchFamily="34" charset="-127"/>
            </a:endParaRPr>
          </a:p>
          <a:p>
            <a:pPr algn="just" eaLnBrk="1" hangingPunct="1">
              <a:spcBef>
                <a:spcPct val="0"/>
              </a:spcBef>
              <a:buFont typeface="Arial" panose="020B0604020202020204" pitchFamily="34" charset="0"/>
              <a:buNone/>
            </a:pPr>
            <a:r>
              <a:rPr kumimoji="1" lang="en-US" altLang="ko-KR" sz="1000" b="1" dirty="0">
                <a:solidFill>
                  <a:srgbClr val="FF0000"/>
                </a:solidFill>
                <a:latin typeface="Verdana" panose="020B0604030504040204" pitchFamily="34" charset="0"/>
                <a:ea typeface="Malgun Gothic" panose="020B0503020000020004" pitchFamily="34" charset="-127"/>
              </a:rPr>
              <a:t>Yarn: </a:t>
            </a:r>
            <a:r>
              <a:rPr kumimoji="1" lang="en-US" altLang="ko-KR" sz="1000" dirty="0">
                <a:solidFill>
                  <a:srgbClr val="000000"/>
                </a:solidFill>
                <a:latin typeface="Verdana" panose="020B0604030504040204" pitchFamily="34" charset="0"/>
                <a:ea typeface="Malgun Gothic" panose="020B0503020000020004" pitchFamily="34" charset="-127"/>
              </a:rPr>
              <a:t>Organic Cotton, BCI Cotton, Recycled cotton polyester blends, Sustainable wool, Merino wool, Lambswool nylon, Cashmere, Viscose Nylon Polyester (PBT), Mossy yarn, Tape yarns, Viscose Nylon, fancy yarn with various blends which are consistently evolving with fashion trends</a:t>
            </a:r>
            <a:endParaRPr lang="en-US" altLang="en-US" sz="1000" dirty="0">
              <a:solidFill>
                <a:srgbClr val="000000"/>
              </a:solidFill>
              <a:ea typeface="ヒラギノ角ゴ Pro W3" panose="020B0300000000000000" pitchFamily="34" charset="-128"/>
            </a:endParaRPr>
          </a:p>
          <a:p>
            <a:pPr algn="just" eaLnBrk="1" hangingPunct="1">
              <a:spcBef>
                <a:spcPct val="0"/>
              </a:spcBef>
              <a:buFont typeface="Arial" panose="020B0604020202020204" pitchFamily="34" charset="0"/>
              <a:buNone/>
            </a:pPr>
            <a:endParaRPr kumimoji="1" lang="en-US" altLang="ko-KR" sz="1000" dirty="0">
              <a:solidFill>
                <a:srgbClr val="000000"/>
              </a:solidFill>
              <a:latin typeface="Verdana" panose="020B0604030504040204" pitchFamily="34" charset="0"/>
              <a:ea typeface="Malgun Gothic" panose="020B0503020000020004" pitchFamily="34" charset="-127"/>
            </a:endParaRPr>
          </a:p>
        </p:txBody>
      </p:sp>
      <p:sp>
        <p:nvSpPr>
          <p:cNvPr id="15366" name="TextBox 2">
            <a:extLst>
              <a:ext uri="{FF2B5EF4-FFF2-40B4-BE49-F238E27FC236}">
                <a16:creationId xmlns:a16="http://schemas.microsoft.com/office/drawing/2014/main" id="{9651B8C1-EB7F-AF20-3688-B6A5E39C47A4}"/>
              </a:ext>
            </a:extLst>
          </p:cNvPr>
          <p:cNvSpPr txBox="1">
            <a:spLocks noChangeArrowheads="1"/>
          </p:cNvSpPr>
          <p:nvPr/>
        </p:nvSpPr>
        <p:spPr bwMode="auto">
          <a:xfrm>
            <a:off x="-1987550" y="1285875"/>
            <a:ext cx="1841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ltLang="en-US"/>
          </a:p>
        </p:txBody>
      </p:sp>
      <p:sp>
        <p:nvSpPr>
          <p:cNvPr id="15367" name="TextBox 1">
            <a:extLst>
              <a:ext uri="{FF2B5EF4-FFF2-40B4-BE49-F238E27FC236}">
                <a16:creationId xmlns:a16="http://schemas.microsoft.com/office/drawing/2014/main" id="{E98CC9FB-3971-1587-E86A-ED244848CA85}"/>
              </a:ext>
            </a:extLst>
          </p:cNvPr>
          <p:cNvSpPr txBox="1">
            <a:spLocks noChangeArrowheads="1"/>
          </p:cNvSpPr>
          <p:nvPr/>
        </p:nvSpPr>
        <p:spPr bwMode="auto">
          <a:xfrm>
            <a:off x="3979863" y="7135813"/>
            <a:ext cx="18573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ltLang="en-US"/>
          </a:p>
        </p:txBody>
      </p:sp>
      <p:sp>
        <p:nvSpPr>
          <p:cNvPr id="15368" name="Slide Number Placeholder 3">
            <a:extLst>
              <a:ext uri="{FF2B5EF4-FFF2-40B4-BE49-F238E27FC236}">
                <a16:creationId xmlns:a16="http://schemas.microsoft.com/office/drawing/2014/main" id="{57318DE7-85B8-13EF-0F9A-90FD3EB9CD7E}"/>
              </a:ext>
            </a:extLst>
          </p:cNvPr>
          <p:cNvSpPr>
            <a:spLocks noGrp="1"/>
          </p:cNvSpPr>
          <p:nvPr>
            <p:ph type="sldNum" sz="quarter" idx="12"/>
          </p:nvPr>
        </p:nvSpPr>
        <p:spPr bwMode="auto">
          <a:xfrm>
            <a:off x="5008563" y="6956425"/>
            <a:ext cx="384175" cy="401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GB" altLang="en-US" sz="900" b="1">
                <a:latin typeface="Verdana" panose="020B0604030504040204" pitchFamily="34" charset="0"/>
                <a:ea typeface="ヒラギノ角ゴ Pro W3" panose="020B0300000000000000" pitchFamily="34" charset="-128"/>
              </a:rPr>
              <a:t>3</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2">
            <a:extLst>
              <a:ext uri="{FF2B5EF4-FFF2-40B4-BE49-F238E27FC236}">
                <a16:creationId xmlns:a16="http://schemas.microsoft.com/office/drawing/2014/main" id="{06ACADDF-C4F8-A7D1-8729-1ECDD62B1E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298"/>
          <a:stretch>
            <a:fillRect/>
          </a:stretch>
        </p:blipFill>
        <p:spPr bwMode="auto">
          <a:xfrm>
            <a:off x="547688" y="1109662"/>
            <a:ext cx="1462087"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23">
            <a:extLst>
              <a:ext uri="{FF2B5EF4-FFF2-40B4-BE49-F238E27FC236}">
                <a16:creationId xmlns:a16="http://schemas.microsoft.com/office/drawing/2014/main" id="{5E224BDF-6A54-D89E-8B4B-3761FFF444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4065" y="3743083"/>
            <a:ext cx="1176337"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24">
            <a:extLst>
              <a:ext uri="{FF2B5EF4-FFF2-40B4-BE49-F238E27FC236}">
                <a16:creationId xmlns:a16="http://schemas.microsoft.com/office/drawing/2014/main" id="{4BB97907-8F9C-B64D-3862-E1DFDCBF2D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688" y="5718175"/>
            <a:ext cx="1423987" cy="11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2">
            <a:extLst>
              <a:ext uri="{FF2B5EF4-FFF2-40B4-BE49-F238E27FC236}">
                <a16:creationId xmlns:a16="http://schemas.microsoft.com/office/drawing/2014/main" id="{BD21386F-EDC5-69E9-1F09-052FDC5FB693}"/>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87575" y="1001713"/>
            <a:ext cx="1425575"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4">
            <a:extLst>
              <a:ext uri="{FF2B5EF4-FFF2-40B4-BE49-F238E27FC236}">
                <a16:creationId xmlns:a16="http://schemas.microsoft.com/office/drawing/2014/main" id="{C3BD4F14-B838-A5BE-3AE9-B384AF6968E9}"/>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97300" y="862013"/>
            <a:ext cx="1412875"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32">
            <a:extLst>
              <a:ext uri="{FF2B5EF4-FFF2-40B4-BE49-F238E27FC236}">
                <a16:creationId xmlns:a16="http://schemas.microsoft.com/office/drawing/2014/main" id="{2C0085F9-BF77-F9E1-60CE-3FE5CD5534A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4988" y="3594100"/>
            <a:ext cx="143668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27">
            <a:extLst>
              <a:ext uri="{FF2B5EF4-FFF2-40B4-BE49-F238E27FC236}">
                <a16:creationId xmlns:a16="http://schemas.microsoft.com/office/drawing/2014/main" id="{241662E1-6B83-A248-32AD-8567E2DA1D9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15359" t="14793" r="12625" b="13802"/>
          <a:stretch>
            <a:fillRect/>
          </a:stretch>
        </p:blipFill>
        <p:spPr bwMode="auto">
          <a:xfrm>
            <a:off x="2159000" y="3521075"/>
            <a:ext cx="1624012"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Graphic 33">
            <a:extLst>
              <a:ext uri="{FF2B5EF4-FFF2-40B4-BE49-F238E27FC236}">
                <a16:creationId xmlns:a16="http://schemas.microsoft.com/office/drawing/2014/main" id="{623534C8-583F-E725-8B40-AE4425D4B52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0863" y="4716463"/>
            <a:ext cx="141605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9" name="Picture 30">
            <a:extLst>
              <a:ext uri="{FF2B5EF4-FFF2-40B4-BE49-F238E27FC236}">
                <a16:creationId xmlns:a16="http://schemas.microsoft.com/office/drawing/2014/main" id="{A8798612-C766-A7AB-673A-5C54ACD7E88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87575" y="4673600"/>
            <a:ext cx="163988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0" name="Rectangle 20">
            <a:extLst>
              <a:ext uri="{FF2B5EF4-FFF2-40B4-BE49-F238E27FC236}">
                <a16:creationId xmlns:a16="http://schemas.microsoft.com/office/drawing/2014/main" id="{31D1581F-D92C-66DD-CB7C-F61CF554E032}"/>
              </a:ext>
            </a:extLst>
          </p:cNvPr>
          <p:cNvSpPr>
            <a:spLocks noChangeArrowheads="1"/>
          </p:cNvSpPr>
          <p:nvPr/>
        </p:nvSpPr>
        <p:spPr bwMode="auto">
          <a:xfrm>
            <a:off x="0" y="9161463"/>
            <a:ext cx="57610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tLang="en-US"/>
          </a:p>
        </p:txBody>
      </p:sp>
      <p:sp>
        <p:nvSpPr>
          <p:cNvPr id="17421" name="TextBox 6">
            <a:extLst>
              <a:ext uri="{FF2B5EF4-FFF2-40B4-BE49-F238E27FC236}">
                <a16:creationId xmlns:a16="http://schemas.microsoft.com/office/drawing/2014/main" id="{23D9530E-BF62-BCF9-1D4D-909250C26361}"/>
              </a:ext>
            </a:extLst>
          </p:cNvPr>
          <p:cNvSpPr txBox="1">
            <a:spLocks noChangeArrowheads="1"/>
          </p:cNvSpPr>
          <p:nvPr/>
        </p:nvSpPr>
        <p:spPr bwMode="auto">
          <a:xfrm>
            <a:off x="493713" y="358775"/>
            <a:ext cx="2387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33" tIns="38066" rIns="76133" bIns="3806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500" b="1">
                <a:latin typeface="Avenir Book" panose="02000503020000020003" pitchFamily="2" charset="0"/>
                <a:ea typeface="ヒラギノ角ゴ Pro W3" panose="020B0300000000000000" pitchFamily="34" charset="-128"/>
              </a:rPr>
              <a:t>Customers</a:t>
            </a:r>
            <a:r>
              <a:rPr lang="en-US" altLang="en-US" sz="1500" b="1">
                <a:solidFill>
                  <a:srgbClr val="FE420E"/>
                </a:solidFill>
                <a:latin typeface="Avenir Book" panose="02000503020000020003" pitchFamily="2" charset="0"/>
                <a:ea typeface="ヒラギノ角ゴ Pro W3" panose="020B0300000000000000" pitchFamily="34" charset="-128"/>
              </a:rPr>
              <a:t> / Buyers</a:t>
            </a:r>
          </a:p>
          <a:p>
            <a:pPr eaLnBrk="1" hangingPunct="1">
              <a:spcBef>
                <a:spcPct val="0"/>
              </a:spcBef>
              <a:buFontTx/>
              <a:buNone/>
            </a:pPr>
            <a:endParaRPr lang="en-US" altLang="en-US" sz="1400" b="1">
              <a:solidFill>
                <a:srgbClr val="FE420E"/>
              </a:solidFill>
              <a:latin typeface="Avenir Book" panose="02000503020000020003" pitchFamily="2" charset="0"/>
              <a:ea typeface="ヒラギノ角ゴ Pro W3" panose="020B0300000000000000" pitchFamily="34" charset="-128"/>
            </a:endParaRPr>
          </a:p>
        </p:txBody>
      </p:sp>
      <p:pic>
        <p:nvPicPr>
          <p:cNvPr id="17422" name="Picture 3">
            <a:extLst>
              <a:ext uri="{FF2B5EF4-FFF2-40B4-BE49-F238E27FC236}">
                <a16:creationId xmlns:a16="http://schemas.microsoft.com/office/drawing/2014/main" id="{6FCEB3B7-6CBD-3F37-B29F-B398E284712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4988" y="2378075"/>
            <a:ext cx="1539875"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3" name="Picture 2">
            <a:extLst>
              <a:ext uri="{FF2B5EF4-FFF2-40B4-BE49-F238E27FC236}">
                <a16:creationId xmlns:a16="http://schemas.microsoft.com/office/drawing/2014/main" id="{028708E8-17AF-FB31-914A-3353674F002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25875" y="4289425"/>
            <a:ext cx="1512888"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4" name="Picture 4">
            <a:extLst>
              <a:ext uri="{FF2B5EF4-FFF2-40B4-BE49-F238E27FC236}">
                <a16:creationId xmlns:a16="http://schemas.microsoft.com/office/drawing/2014/main" id="{1488DB8A-3843-0FC9-28E8-E00AD2A77FA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57438" y="5848350"/>
            <a:ext cx="1227137"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5" name="Slide Number Placeholder 3">
            <a:extLst>
              <a:ext uri="{FF2B5EF4-FFF2-40B4-BE49-F238E27FC236}">
                <a16:creationId xmlns:a16="http://schemas.microsoft.com/office/drawing/2014/main" id="{7B308E7C-CCD7-888C-E448-7F81C4B41E80}"/>
              </a:ext>
            </a:extLst>
          </p:cNvPr>
          <p:cNvSpPr>
            <a:spLocks noGrp="1"/>
          </p:cNvSpPr>
          <p:nvPr>
            <p:ph type="sldNum" sz="quarter" idx="12"/>
          </p:nvPr>
        </p:nvSpPr>
        <p:spPr bwMode="auto">
          <a:xfrm>
            <a:off x="4954588" y="6997700"/>
            <a:ext cx="384175" cy="401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GB" altLang="en-US" sz="900" b="1">
                <a:latin typeface="Verdana" panose="020B0604030504040204" pitchFamily="34" charset="0"/>
                <a:ea typeface="ヒラギノ角ゴ Pro W3" panose="020B0300000000000000" pitchFamily="34" charset="-128"/>
              </a:rPr>
              <a:t>4</a:t>
            </a:r>
          </a:p>
        </p:txBody>
      </p:sp>
      <p:pic>
        <p:nvPicPr>
          <p:cNvPr id="17426" name="Picture 2">
            <a:extLst>
              <a:ext uri="{FF2B5EF4-FFF2-40B4-BE49-F238E27FC236}">
                <a16:creationId xmlns:a16="http://schemas.microsoft.com/office/drawing/2014/main" id="{74164A00-9F47-A394-9BD5-90E5CBFE2C7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074863" y="2443163"/>
            <a:ext cx="1679575"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7" name="Picture 4">
            <a:extLst>
              <a:ext uri="{FF2B5EF4-FFF2-40B4-BE49-F238E27FC236}">
                <a16:creationId xmlns:a16="http://schemas.microsoft.com/office/drawing/2014/main" id="{B515AA6C-7D1F-C720-0ED2-CB334F62F0C7}"/>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727450" y="6046788"/>
            <a:ext cx="1570038"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8AC7A33C-DCB4-5DBF-DFD5-8F6CE0A9A9C8}"/>
              </a:ext>
            </a:extLst>
          </p:cNvPr>
          <p:cNvPicPr>
            <a:picLocks noChangeAspect="1"/>
          </p:cNvPicPr>
          <p:nvPr/>
        </p:nvPicPr>
        <p:blipFill>
          <a:blip r:embed="rId16"/>
          <a:stretch>
            <a:fillRect/>
          </a:stretch>
        </p:blipFill>
        <p:spPr>
          <a:xfrm>
            <a:off x="4049713" y="2263998"/>
            <a:ext cx="985043" cy="90624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6">
            <a:extLst>
              <a:ext uri="{FF2B5EF4-FFF2-40B4-BE49-F238E27FC236}">
                <a16:creationId xmlns:a16="http://schemas.microsoft.com/office/drawing/2014/main" id="{578CC330-613E-F218-C9B5-CE2C14C85510}"/>
              </a:ext>
            </a:extLst>
          </p:cNvPr>
          <p:cNvPicPr>
            <a:picLocks noChangeArrowheads="1"/>
          </p:cNvPicPr>
          <p:nvPr/>
        </p:nvPicPr>
        <p:blipFill>
          <a:blip r:embed="rId2">
            <a:extLst>
              <a:ext uri="{28A0092B-C50C-407E-A947-70E740481C1C}">
                <a14:useLocalDpi xmlns:a14="http://schemas.microsoft.com/office/drawing/2010/main" val="0"/>
              </a:ext>
            </a:extLst>
          </a:blip>
          <a:srcRect l="13576" t="14554" r="13020" b="15936"/>
          <a:stretch>
            <a:fillRect/>
          </a:stretch>
        </p:blipFill>
        <p:spPr bwMode="auto">
          <a:xfrm>
            <a:off x="4079875" y="5903913"/>
            <a:ext cx="10318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5">
            <a:extLst>
              <a:ext uri="{FF2B5EF4-FFF2-40B4-BE49-F238E27FC236}">
                <a16:creationId xmlns:a16="http://schemas.microsoft.com/office/drawing/2014/main" id="{E020A4E8-5813-514F-7975-A9263346D4AB}"/>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525" y="3635375"/>
            <a:ext cx="1444625"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7">
            <a:extLst>
              <a:ext uri="{FF2B5EF4-FFF2-40B4-BE49-F238E27FC236}">
                <a16:creationId xmlns:a16="http://schemas.microsoft.com/office/drawing/2014/main" id="{CA21AFA2-7ACD-40D4-5827-E1D1E4F3051E}"/>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4263" y="3678238"/>
            <a:ext cx="1131887"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10">
            <a:extLst>
              <a:ext uri="{FF2B5EF4-FFF2-40B4-BE49-F238E27FC236}">
                <a16:creationId xmlns:a16="http://schemas.microsoft.com/office/drawing/2014/main" id="{1126444A-769C-6729-0CE1-BD2E5E6EC38D}"/>
              </a:ext>
            </a:extLst>
          </p:cNvPr>
          <p:cNvPicPr>
            <a:picLocks noChangeArrowheads="1"/>
          </p:cNvPicPr>
          <p:nvPr/>
        </p:nvPicPr>
        <p:blipFill>
          <a:blip r:embed="rId5">
            <a:extLst>
              <a:ext uri="{28A0092B-C50C-407E-A947-70E740481C1C}">
                <a14:useLocalDpi xmlns:a14="http://schemas.microsoft.com/office/drawing/2010/main" val="0"/>
              </a:ext>
            </a:extLst>
          </a:blip>
          <a:srcRect l="4695" t="23665" r="4768" b="24026"/>
          <a:stretch>
            <a:fillRect/>
          </a:stretch>
        </p:blipFill>
        <p:spPr bwMode="auto">
          <a:xfrm>
            <a:off x="517525" y="2398713"/>
            <a:ext cx="1444625"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12">
            <a:extLst>
              <a:ext uri="{FF2B5EF4-FFF2-40B4-BE49-F238E27FC236}">
                <a16:creationId xmlns:a16="http://schemas.microsoft.com/office/drawing/2014/main" id="{57748A78-C00F-2571-1005-A51227B2CE9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1138" y="3419475"/>
            <a:ext cx="1131887"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13" descr="BCI-Logo.svg">
            <a:extLst>
              <a:ext uri="{FF2B5EF4-FFF2-40B4-BE49-F238E27FC236}">
                <a16:creationId xmlns:a16="http://schemas.microsoft.com/office/drawing/2014/main" id="{4D291D16-2C10-4624-B16D-8B32256578F1}"/>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2450" y="4967288"/>
            <a:ext cx="1423988"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11">
            <a:extLst>
              <a:ext uri="{FF2B5EF4-FFF2-40B4-BE49-F238E27FC236}">
                <a16:creationId xmlns:a16="http://schemas.microsoft.com/office/drawing/2014/main" id="{B5AD6ECD-6621-6918-6066-81507A62647A}"/>
              </a:ext>
            </a:extLst>
          </p:cNvPr>
          <p:cNvPicPr>
            <a:picLocks noChangeArrowheads="1"/>
          </p:cNvPicPr>
          <p:nvPr/>
        </p:nvPicPr>
        <p:blipFill>
          <a:blip r:embed="rId8">
            <a:extLst>
              <a:ext uri="{28A0092B-C50C-407E-A947-70E740481C1C}">
                <a14:useLocalDpi xmlns:a14="http://schemas.microsoft.com/office/drawing/2010/main" val="0"/>
              </a:ext>
            </a:extLst>
          </a:blip>
          <a:srcRect l="10478" t="24001" r="7239" b="21091"/>
          <a:stretch>
            <a:fillRect/>
          </a:stretch>
        </p:blipFill>
        <p:spPr bwMode="auto">
          <a:xfrm>
            <a:off x="2354263" y="5902325"/>
            <a:ext cx="13557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1" name="Rectangle 11">
            <a:extLst>
              <a:ext uri="{FF2B5EF4-FFF2-40B4-BE49-F238E27FC236}">
                <a16:creationId xmlns:a16="http://schemas.microsoft.com/office/drawing/2014/main" id="{4CE3B72C-E3FC-E901-A14A-FE66CD23610A}"/>
              </a:ext>
            </a:extLst>
          </p:cNvPr>
          <p:cNvSpPr>
            <a:spLocks noChangeArrowheads="1"/>
          </p:cNvSpPr>
          <p:nvPr/>
        </p:nvSpPr>
        <p:spPr bwMode="auto">
          <a:xfrm>
            <a:off x="404813" y="441325"/>
            <a:ext cx="22479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500" b="1">
                <a:latin typeface="Avenir Book" panose="02000503020000020003" pitchFamily="2" charset="0"/>
              </a:rPr>
              <a:t>Audits &amp; </a:t>
            </a:r>
            <a:r>
              <a:rPr lang="en-US" altLang="en-US" sz="1500" b="1">
                <a:solidFill>
                  <a:srgbClr val="FF0000"/>
                </a:solidFill>
                <a:latin typeface="Avenir Book" panose="02000503020000020003" pitchFamily="2" charset="0"/>
              </a:rPr>
              <a:t>Certificates</a:t>
            </a:r>
          </a:p>
        </p:txBody>
      </p:sp>
      <p:sp>
        <p:nvSpPr>
          <p:cNvPr id="18442" name="Rectangle 13">
            <a:extLst>
              <a:ext uri="{FF2B5EF4-FFF2-40B4-BE49-F238E27FC236}">
                <a16:creationId xmlns:a16="http://schemas.microsoft.com/office/drawing/2014/main" id="{7F4D04C0-15F2-B3FC-9D2E-96C05BAAD06E}"/>
              </a:ext>
            </a:extLst>
          </p:cNvPr>
          <p:cNvSpPr>
            <a:spLocks noChangeArrowheads="1"/>
          </p:cNvSpPr>
          <p:nvPr/>
        </p:nvSpPr>
        <p:spPr bwMode="auto">
          <a:xfrm>
            <a:off x="0" y="914400"/>
            <a:ext cx="57610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tLang="en-US"/>
          </a:p>
        </p:txBody>
      </p:sp>
      <p:sp>
        <p:nvSpPr>
          <p:cNvPr id="18443" name="Rectangle 14">
            <a:extLst>
              <a:ext uri="{FF2B5EF4-FFF2-40B4-BE49-F238E27FC236}">
                <a16:creationId xmlns:a16="http://schemas.microsoft.com/office/drawing/2014/main" id="{DA04C26E-D6EA-21EE-A4EB-39A6CEFADAEB}"/>
              </a:ext>
            </a:extLst>
          </p:cNvPr>
          <p:cNvSpPr>
            <a:spLocks noChangeArrowheads="1"/>
          </p:cNvSpPr>
          <p:nvPr/>
        </p:nvSpPr>
        <p:spPr bwMode="auto">
          <a:xfrm>
            <a:off x="0" y="1371600"/>
            <a:ext cx="57610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tLang="en-US"/>
          </a:p>
        </p:txBody>
      </p:sp>
      <p:pic>
        <p:nvPicPr>
          <p:cNvPr id="18444" name="Picture 12">
            <a:extLst>
              <a:ext uri="{FF2B5EF4-FFF2-40B4-BE49-F238E27FC236}">
                <a16:creationId xmlns:a16="http://schemas.microsoft.com/office/drawing/2014/main" id="{908994AF-030C-1E2C-991D-A4E7ECEC4960}"/>
              </a:ext>
            </a:extLst>
          </p:cNvPr>
          <p:cNvPicPr>
            <a:picLocks/>
          </p:cNvPicPr>
          <p:nvPr/>
        </p:nvPicPr>
        <p:blipFill>
          <a:blip r:embed="rId9">
            <a:extLst>
              <a:ext uri="{28A0092B-C50C-407E-A947-70E740481C1C}">
                <a14:useLocalDpi xmlns:a14="http://schemas.microsoft.com/office/drawing/2010/main" val="0"/>
              </a:ext>
            </a:extLst>
          </a:blip>
          <a:srcRect/>
          <a:stretch>
            <a:fillRect/>
          </a:stretch>
        </p:blipFill>
        <p:spPr bwMode="auto">
          <a:xfrm>
            <a:off x="514350" y="5899150"/>
            <a:ext cx="144462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5" name="Picture 13">
            <a:extLst>
              <a:ext uri="{FF2B5EF4-FFF2-40B4-BE49-F238E27FC236}">
                <a16:creationId xmlns:a16="http://schemas.microsoft.com/office/drawing/2014/main" id="{A98E8376-A092-0A4E-3421-7F7372FD4F7E}"/>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117975" y="2182813"/>
            <a:ext cx="93345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6" name="Picture 8">
            <a:extLst>
              <a:ext uri="{FF2B5EF4-FFF2-40B4-BE49-F238E27FC236}">
                <a16:creationId xmlns:a16="http://schemas.microsoft.com/office/drawing/2014/main" id="{390A6533-EAC5-AA36-80ED-D3AB745E146C}"/>
              </a:ext>
            </a:extLst>
          </p:cNvPr>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60600" y="2235200"/>
            <a:ext cx="1531938"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7" name="Picture 9">
            <a:extLst>
              <a:ext uri="{FF2B5EF4-FFF2-40B4-BE49-F238E27FC236}">
                <a16:creationId xmlns:a16="http://schemas.microsoft.com/office/drawing/2014/main" id="{6D99A67B-FE5E-87CC-E824-EFB48114DDD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21138" y="4722813"/>
            <a:ext cx="1150937"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8" name="Picture 2">
            <a:extLst>
              <a:ext uri="{FF2B5EF4-FFF2-40B4-BE49-F238E27FC236}">
                <a16:creationId xmlns:a16="http://schemas.microsoft.com/office/drawing/2014/main" id="{6800D15A-FB6D-FD82-3A66-BB22BF1BC7F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09813" y="5065713"/>
            <a:ext cx="120967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9" name="TextBox 1">
            <a:extLst>
              <a:ext uri="{FF2B5EF4-FFF2-40B4-BE49-F238E27FC236}">
                <a16:creationId xmlns:a16="http://schemas.microsoft.com/office/drawing/2014/main" id="{2AAB03D8-C1B8-6CCC-50E4-E30858B0518E}"/>
              </a:ext>
            </a:extLst>
          </p:cNvPr>
          <p:cNvSpPr txBox="1">
            <a:spLocks noChangeArrowheads="1"/>
          </p:cNvSpPr>
          <p:nvPr/>
        </p:nvSpPr>
        <p:spPr bwMode="auto">
          <a:xfrm>
            <a:off x="404813" y="930275"/>
            <a:ext cx="4748212"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en-US" altLang="en-US"/>
              <a:t>We are an Accord audited factory and have BSCI, ICS, Sedex, Better Work (ILO) and GSV Certification (covers CT-PAT standards) as compliance certifications. We also have BCI, GOTS, GRS and RWS for producing organic, recycled and sustainable wool products. For the environment we are enrolled to the Higg Index and Zero Discharge of Hazardous Chemicals (ZDHC) initiatives.</a:t>
            </a:r>
          </a:p>
          <a:p>
            <a:pPr algn="just" eaLnBrk="1" hangingPunct="1"/>
            <a:endParaRPr lang="en-US" altLang="en-US"/>
          </a:p>
          <a:p>
            <a:endParaRPr lang="en-US" altLang="en-US"/>
          </a:p>
        </p:txBody>
      </p:sp>
      <p:sp>
        <p:nvSpPr>
          <p:cNvPr id="18450" name="Slide Number Placeholder 3">
            <a:extLst>
              <a:ext uri="{FF2B5EF4-FFF2-40B4-BE49-F238E27FC236}">
                <a16:creationId xmlns:a16="http://schemas.microsoft.com/office/drawing/2014/main" id="{94D48352-B5FC-B2A3-7B46-D3A54E87332D}"/>
              </a:ext>
            </a:extLst>
          </p:cNvPr>
          <p:cNvSpPr>
            <a:spLocks noGrp="1"/>
          </p:cNvSpPr>
          <p:nvPr>
            <p:ph type="sldNum" sz="quarter" idx="12"/>
          </p:nvPr>
        </p:nvSpPr>
        <p:spPr bwMode="auto">
          <a:xfrm>
            <a:off x="4960938" y="6937375"/>
            <a:ext cx="384175" cy="401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GB" altLang="en-US" sz="900" b="1">
                <a:latin typeface="Verdana" panose="020B0604030504040204" pitchFamily="34" charset="0"/>
                <a:ea typeface="ヒラギノ角ゴ Pro W3" panose="020B0300000000000000" pitchFamily="34" charset="-128"/>
              </a:rPr>
              <a:t>5</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Content Placeholder 2">
            <a:extLst>
              <a:ext uri="{FF2B5EF4-FFF2-40B4-BE49-F238E27FC236}">
                <a16:creationId xmlns:a16="http://schemas.microsoft.com/office/drawing/2014/main" id="{E32D2980-E85A-0E7D-DADD-D6D6EB49F446}"/>
              </a:ext>
            </a:extLst>
          </p:cNvPr>
          <p:cNvSpPr>
            <a:spLocks noGrp="1"/>
          </p:cNvSpPr>
          <p:nvPr>
            <p:ph idx="1"/>
          </p:nvPr>
        </p:nvSpPr>
        <p:spPr>
          <a:xfrm>
            <a:off x="389121" y="706438"/>
            <a:ext cx="5027612" cy="6580187"/>
          </a:xfrm>
        </p:spPr>
        <p:txBody>
          <a:bodyPr/>
          <a:lstStyle/>
          <a:p>
            <a:pPr marL="0" indent="0" algn="just">
              <a:buFont typeface="Arial" charset="0"/>
              <a:buNone/>
              <a:defRPr/>
            </a:pPr>
            <a:endParaRPr lang="en-US" altLang="en-US" sz="900" b="1" dirty="0">
              <a:latin typeface="Verdana" charset="0"/>
              <a:ea typeface="ＭＳ Ｐゴシック" charset="-128"/>
            </a:endParaRPr>
          </a:p>
          <a:p>
            <a:pPr marL="0" indent="0" algn="just">
              <a:buFont typeface="Arial" charset="0"/>
              <a:buNone/>
              <a:defRPr/>
            </a:pPr>
            <a:endParaRPr lang="en-US" altLang="en-US" sz="900" b="1" dirty="0">
              <a:latin typeface="Verdana" charset="0"/>
              <a:ea typeface="ＭＳ Ｐゴシック" charset="-128"/>
            </a:endParaRPr>
          </a:p>
          <a:p>
            <a:pPr marL="0" indent="0" algn="just">
              <a:buNone/>
              <a:defRPr/>
            </a:pPr>
            <a:r>
              <a:rPr lang="en-US" altLang="en-US" sz="950" b="1" u="sng" dirty="0">
                <a:solidFill>
                  <a:srgbClr val="FF0000"/>
                </a:solidFill>
                <a:latin typeface="Verdana" charset="0"/>
                <a:ea typeface="ＭＳ Ｐゴシック" charset="-128"/>
              </a:rPr>
              <a:t>Infrastructure</a:t>
            </a:r>
            <a:endParaRPr lang="en-US" altLang="en-US" sz="950" dirty="0">
              <a:latin typeface="Verdana" charset="0"/>
              <a:ea typeface="ＭＳ Ｐゴシック" charset="-128"/>
            </a:endParaRPr>
          </a:p>
          <a:p>
            <a:pPr marL="0" indent="0" algn="just">
              <a:buFont typeface="Arial" charset="0"/>
              <a:buNone/>
              <a:defRPr/>
            </a:pPr>
            <a:endParaRPr lang="en-US" altLang="en-US" sz="950" dirty="0">
              <a:latin typeface="Verdana" charset="0"/>
              <a:ea typeface="ＭＳ Ｐゴシック" charset="-128"/>
            </a:endParaRPr>
          </a:p>
          <a:p>
            <a:pPr marL="0" indent="0" algn="just">
              <a:buFont typeface="Arial" charset="0"/>
              <a:buNone/>
              <a:defRPr/>
            </a:pPr>
            <a:r>
              <a:rPr lang="en-US" altLang="en-US" sz="950" dirty="0" err="1">
                <a:latin typeface="Verdana" charset="0"/>
                <a:ea typeface="ＭＳ Ｐゴシック" charset="-128"/>
              </a:rPr>
              <a:t>Echoknits</a:t>
            </a:r>
            <a:r>
              <a:rPr lang="en-US" altLang="en-US" sz="950" dirty="0">
                <a:latin typeface="Verdana" charset="0"/>
                <a:ea typeface="ＭＳ Ｐゴシック" charset="-128"/>
              </a:rPr>
              <a:t> Ltd. is situated in </a:t>
            </a:r>
            <a:r>
              <a:rPr lang="en-US" altLang="en-US" sz="950" dirty="0" err="1">
                <a:latin typeface="Verdana" charset="0"/>
                <a:ea typeface="ＭＳ Ｐゴシック" charset="-128"/>
              </a:rPr>
              <a:t>Kaliakoir</a:t>
            </a:r>
            <a:r>
              <a:rPr lang="en-US" altLang="en-US" sz="950" dirty="0">
                <a:latin typeface="Verdana" charset="0"/>
                <a:ea typeface="ＭＳ Ｐゴシック" charset="-128"/>
              </a:rPr>
              <a:t>, Gazipur on its own premises of 3.5 acres of land. The production space in the main building consists of 1,80,000 sq ft and it is around 2,25,000 sq ft. (</a:t>
            </a:r>
            <a:r>
              <a:rPr lang="en-US" altLang="en-US" sz="950" dirty="0" err="1">
                <a:latin typeface="Verdana" charset="0"/>
                <a:ea typeface="ＭＳ Ｐゴシック" charset="-128"/>
              </a:rPr>
              <a:t>approx</a:t>
            </a:r>
            <a:r>
              <a:rPr lang="en-US" altLang="en-US" sz="950" dirty="0">
                <a:latin typeface="Verdana" charset="0"/>
                <a:ea typeface="ＭＳ Ｐゴシック" charset="-128"/>
              </a:rPr>
              <a:t>) including ancillary facilities. The purpose-built facility was planned with core emphasis on international compliance standards. Our premises also has fully equipped Helipad. </a:t>
            </a:r>
          </a:p>
          <a:p>
            <a:pPr marL="0" indent="0" algn="just">
              <a:buFont typeface="Arial" charset="0"/>
              <a:buNone/>
              <a:defRPr/>
            </a:pPr>
            <a:endParaRPr lang="en-US" altLang="en-US" sz="950" dirty="0">
              <a:latin typeface="Verdana" panose="020B0604030504040204" pitchFamily="34" charset="0"/>
              <a:ea typeface="Verdana" panose="020B0604030504040204" pitchFamily="34" charset="0"/>
              <a:cs typeface="Verdana" panose="020B0604030504040204" pitchFamily="34" charset="0"/>
            </a:endParaRPr>
          </a:p>
          <a:p>
            <a:pPr marL="0" indent="0" eaLnBrk="1" hangingPunct="1">
              <a:buNone/>
            </a:pPr>
            <a:r>
              <a:rPr lang="en-US" altLang="en-US" sz="950" dirty="0">
                <a:latin typeface="Verdana" panose="020B0604030504040204" pitchFamily="34" charset="0"/>
                <a:ea typeface="Verdana" panose="020B0604030504040204" pitchFamily="34" charset="0"/>
                <a:cs typeface="Verdana" panose="020B0604030504040204" pitchFamily="34" charset="0"/>
              </a:rPr>
              <a:t>Take a 360 Virtual Tour at </a:t>
            </a:r>
            <a:r>
              <a:rPr lang="en-US" altLang="en-US" sz="950" dirty="0">
                <a:solidFill>
                  <a:srgbClr val="FE420E"/>
                </a:solidFill>
                <a:latin typeface="Verdana" panose="020B0604030504040204" pitchFamily="34" charset="0"/>
                <a:ea typeface="Verdana" panose="020B0604030504040204" pitchFamily="34" charset="0"/>
                <a:cs typeface="Verdana" panose="020B0604030504040204" pitchFamily="34" charset="0"/>
                <a:hlinkClick r:id="rId2"/>
              </a:rPr>
              <a:t>www.fourcornersbd.com/360/echo/</a:t>
            </a:r>
            <a:endParaRPr lang="en-US" altLang="en-US" sz="950" dirty="0">
              <a:solidFill>
                <a:srgbClr val="FE420E"/>
              </a:solidFill>
              <a:latin typeface="Verdana" panose="020B0604030504040204" pitchFamily="34" charset="0"/>
              <a:ea typeface="Verdana" panose="020B0604030504040204" pitchFamily="34" charset="0"/>
              <a:cs typeface="Verdana" panose="020B0604030504040204" pitchFamily="34" charset="0"/>
            </a:endParaRPr>
          </a:p>
          <a:p>
            <a:pPr marL="0" indent="0" eaLnBrk="1" hangingPunct="1">
              <a:buNone/>
            </a:pPr>
            <a:endParaRPr lang="en-US" altLang="en-US" sz="950" dirty="0">
              <a:solidFill>
                <a:srgbClr val="FE420E"/>
              </a:solidFill>
              <a:latin typeface="Verdana" panose="020B0604030504040204" pitchFamily="34" charset="0"/>
              <a:ea typeface="Verdana" panose="020B0604030504040204" pitchFamily="34" charset="0"/>
              <a:cs typeface="Verdana" panose="020B0604030504040204" pitchFamily="34" charset="0"/>
            </a:endParaRPr>
          </a:p>
          <a:p>
            <a:pPr marL="0" indent="0" algn="just">
              <a:buFont typeface="Arial" charset="0"/>
              <a:buNone/>
              <a:defRPr/>
            </a:pPr>
            <a:endParaRPr lang="en-US" altLang="en-US" sz="950" dirty="0">
              <a:latin typeface="Verdana" charset="0"/>
              <a:ea typeface="ＭＳ Ｐゴシック" charset="-128"/>
            </a:endParaRPr>
          </a:p>
          <a:p>
            <a:pPr marL="0" indent="0" algn="just">
              <a:buNone/>
              <a:defRPr/>
            </a:pPr>
            <a:r>
              <a:rPr lang="en-US" altLang="en-US" sz="950" b="1" u="sng" dirty="0">
                <a:solidFill>
                  <a:srgbClr val="FF0000"/>
                </a:solidFill>
                <a:latin typeface="Verdana" charset="0"/>
                <a:ea typeface="ＭＳ Ｐゴシック" charset="-128"/>
              </a:rPr>
              <a:t>Energy</a:t>
            </a:r>
            <a:endParaRPr lang="en-US" altLang="en-US" sz="950" b="1" dirty="0">
              <a:solidFill>
                <a:srgbClr val="FF0000"/>
              </a:solidFill>
              <a:latin typeface="Verdana" charset="0"/>
              <a:ea typeface="ＭＳ Ｐゴシック" charset="-128"/>
            </a:endParaRPr>
          </a:p>
          <a:p>
            <a:pPr marL="0" indent="0" algn="just">
              <a:buFont typeface="Arial" charset="0"/>
              <a:buNone/>
              <a:defRPr/>
            </a:pPr>
            <a:endParaRPr lang="en-US" altLang="en-US" sz="950" dirty="0">
              <a:latin typeface="Verdana" charset="0"/>
              <a:ea typeface="ＭＳ Ｐゴシック" charset="-128"/>
            </a:endParaRPr>
          </a:p>
          <a:p>
            <a:pPr marL="0" indent="0" algn="just">
              <a:buNone/>
              <a:defRPr/>
            </a:pPr>
            <a:r>
              <a:rPr lang="en-US" altLang="en-US" sz="950" dirty="0">
                <a:latin typeface="Verdana" charset="0"/>
                <a:ea typeface="ＭＳ Ｐゴシック" charset="-128"/>
              </a:rPr>
              <a:t>We get our electricity from REB grid and our current consumption is 1050 KW. We have 3 back up generators with combined capacity 1768 KW in case of power failure. We also have online UPS with capacity 640 KW to ensure uninterrupted power supply to our automated knitting machines.</a:t>
            </a:r>
          </a:p>
          <a:p>
            <a:pPr marL="0" indent="0" algn="just">
              <a:buNone/>
              <a:defRPr/>
            </a:pPr>
            <a:endParaRPr lang="en-US" altLang="en-US" sz="950" dirty="0">
              <a:latin typeface="Verdana" charset="0"/>
              <a:ea typeface="ＭＳ Ｐゴシック" charset="-128"/>
            </a:endParaRPr>
          </a:p>
          <a:p>
            <a:pPr marL="0" indent="0" algn="just">
              <a:buNone/>
              <a:defRPr/>
            </a:pPr>
            <a:r>
              <a:rPr lang="en-US" altLang="en-US" sz="950" dirty="0">
                <a:latin typeface="Verdana" charset="0"/>
                <a:ea typeface="ＭＳ Ｐゴシック" charset="-128"/>
              </a:rPr>
              <a:t>We plan to generate 25% of our electricity using Solar technology by 2023 and 50% by 2025. </a:t>
            </a:r>
          </a:p>
          <a:p>
            <a:pPr marL="0" indent="0">
              <a:buFont typeface="Arial" charset="0"/>
              <a:buNone/>
              <a:defRPr/>
            </a:pPr>
            <a:endParaRPr lang="en-US" altLang="en-US" sz="950" u="sng" dirty="0">
              <a:latin typeface="Verdana" charset="0"/>
              <a:ea typeface="ＭＳ Ｐゴシック" charset="-128"/>
            </a:endParaRPr>
          </a:p>
          <a:p>
            <a:pPr marL="0" indent="0">
              <a:buFont typeface="Arial" charset="0"/>
              <a:buNone/>
              <a:defRPr/>
            </a:pPr>
            <a:endParaRPr lang="en-US" altLang="en-US" sz="950" u="sng" dirty="0">
              <a:latin typeface="Verdana" charset="0"/>
              <a:ea typeface="ＭＳ Ｐゴシック" charset="-128"/>
            </a:endParaRPr>
          </a:p>
          <a:p>
            <a:pPr marL="0" indent="0">
              <a:buFont typeface="Arial" charset="0"/>
              <a:buNone/>
              <a:defRPr/>
            </a:pPr>
            <a:r>
              <a:rPr lang="en-US" altLang="en-US" sz="950" b="1" u="sng" dirty="0">
                <a:solidFill>
                  <a:srgbClr val="FF0000"/>
                </a:solidFill>
                <a:latin typeface="Verdana" charset="0"/>
                <a:ea typeface="ＭＳ Ｐゴシック" charset="-128"/>
              </a:rPr>
              <a:t>Fire, Health and Safety</a:t>
            </a:r>
            <a:r>
              <a:rPr lang="en-US" altLang="en-US" sz="950" b="1" dirty="0">
                <a:solidFill>
                  <a:srgbClr val="FF0000"/>
                </a:solidFill>
                <a:latin typeface="Verdana" charset="0"/>
                <a:ea typeface="ＭＳ Ｐゴシック" charset="-128"/>
              </a:rPr>
              <a:t>: </a:t>
            </a:r>
          </a:p>
          <a:p>
            <a:pPr marL="0" indent="0">
              <a:buFont typeface="Arial" charset="0"/>
              <a:buNone/>
              <a:defRPr/>
            </a:pPr>
            <a:endParaRPr lang="en-US" altLang="en-US" sz="950" b="1" dirty="0">
              <a:latin typeface="Verdana" charset="0"/>
              <a:ea typeface="ＭＳ Ｐゴシック" charset="-128"/>
            </a:endParaRPr>
          </a:p>
          <a:p>
            <a:pPr marL="0" indent="0">
              <a:spcAft>
                <a:spcPts val="600"/>
              </a:spcAft>
              <a:buFont typeface="Arial" charset="0"/>
              <a:buAutoNum type="arabicParenBoth"/>
              <a:defRPr/>
            </a:pPr>
            <a:r>
              <a:rPr lang="en-US" altLang="en-US" sz="950" dirty="0">
                <a:latin typeface="Verdana" charset="0"/>
                <a:ea typeface="ＭＳ Ｐゴシック" charset="-128"/>
              </a:rPr>
              <a:t> Bus Bar Trucking(BBT) System with 99% less chance for short circuit.</a:t>
            </a:r>
          </a:p>
          <a:p>
            <a:pPr marL="0" indent="0">
              <a:spcAft>
                <a:spcPts val="600"/>
              </a:spcAft>
              <a:buFont typeface="Arial" charset="0"/>
              <a:buAutoNum type="arabicParenBoth"/>
              <a:defRPr/>
            </a:pPr>
            <a:r>
              <a:rPr lang="en-US" altLang="en-US" sz="950" dirty="0">
                <a:latin typeface="Verdana" charset="0"/>
                <a:ea typeface="ＭＳ Ｐゴシック" charset="-128"/>
              </a:rPr>
              <a:t> Smoke Detection installed according to Accord standards.</a:t>
            </a:r>
          </a:p>
          <a:p>
            <a:pPr marL="0" indent="0">
              <a:spcAft>
                <a:spcPts val="600"/>
              </a:spcAft>
              <a:buFont typeface="Arial" charset="0"/>
              <a:buAutoNum type="arabicParenBoth"/>
              <a:defRPr/>
            </a:pPr>
            <a:r>
              <a:rPr lang="en-US" altLang="en-US" sz="950" dirty="0">
                <a:latin typeface="Verdana" charset="0"/>
                <a:ea typeface="ＭＳ Ｐゴシック" charset="-128"/>
              </a:rPr>
              <a:t> Fire Hydrant installed according to Accord standards.</a:t>
            </a:r>
          </a:p>
          <a:p>
            <a:pPr marL="0" indent="0">
              <a:spcAft>
                <a:spcPts val="600"/>
              </a:spcAft>
              <a:buFont typeface="Arial" charset="0"/>
              <a:buAutoNum type="arabicParenBoth"/>
              <a:defRPr/>
            </a:pPr>
            <a:r>
              <a:rPr lang="en-US" altLang="en-US" sz="950" dirty="0">
                <a:latin typeface="Verdana" charset="0"/>
                <a:ea typeface="ＭＳ Ｐゴシック" charset="-128"/>
              </a:rPr>
              <a:t> Sprinkler system installed according to Accord standards.</a:t>
            </a:r>
          </a:p>
          <a:p>
            <a:pPr marL="0" indent="0">
              <a:spcAft>
                <a:spcPts val="600"/>
              </a:spcAft>
              <a:buFont typeface="Arial" charset="0"/>
              <a:buAutoNum type="arabicParenBoth"/>
              <a:defRPr/>
            </a:pPr>
            <a:r>
              <a:rPr lang="en-US" altLang="en-US" sz="950" dirty="0">
                <a:latin typeface="Verdana" charset="0"/>
                <a:ea typeface="ＭＳ Ｐゴシック" charset="-128"/>
              </a:rPr>
              <a:t> We have installed Italian Fire Doors from </a:t>
            </a:r>
            <a:r>
              <a:rPr lang="en-US" altLang="en-US" sz="950" dirty="0" err="1">
                <a:latin typeface="Verdana" charset="0"/>
                <a:ea typeface="ＭＳ Ｐゴシック" charset="-128"/>
              </a:rPr>
              <a:t>Ninz</a:t>
            </a:r>
            <a:r>
              <a:rPr lang="en-US" altLang="en-US" sz="950" dirty="0">
                <a:latin typeface="Verdana" charset="0"/>
                <a:ea typeface="ＭＳ Ｐゴシック" charset="-128"/>
              </a:rPr>
              <a:t> Italy.</a:t>
            </a:r>
          </a:p>
          <a:p>
            <a:pPr marL="0" indent="0">
              <a:spcAft>
                <a:spcPts val="600"/>
              </a:spcAft>
              <a:buFont typeface="Arial" charset="0"/>
              <a:buAutoNum type="arabicParenBoth"/>
              <a:defRPr/>
            </a:pPr>
            <a:r>
              <a:rPr lang="en-US" altLang="en-US" sz="950" dirty="0">
                <a:latin typeface="Verdana" charset="0"/>
                <a:ea typeface="ＭＳ Ｐゴシック" charset="-128"/>
              </a:rPr>
              <a:t> 50% more space allocated for Aisle and Stairways</a:t>
            </a:r>
          </a:p>
          <a:p>
            <a:pPr marL="0" indent="0">
              <a:spcAft>
                <a:spcPts val="600"/>
              </a:spcAft>
              <a:buFont typeface="Arial" charset="0"/>
              <a:buAutoNum type="arabicParenBoth"/>
              <a:defRPr/>
            </a:pPr>
            <a:r>
              <a:rPr lang="en-US" altLang="en-US" sz="950" dirty="0">
                <a:latin typeface="Verdana" charset="0"/>
                <a:ea typeface="ＭＳ Ｐゴシック" charset="-128"/>
              </a:rPr>
              <a:t> Department and Zone wise Training by Fire Services. </a:t>
            </a:r>
          </a:p>
          <a:p>
            <a:pPr marL="0" indent="0">
              <a:buNone/>
              <a:defRPr/>
            </a:pPr>
            <a:endParaRPr lang="en-US" altLang="en-US" sz="1000" dirty="0">
              <a:ea typeface="ＭＳ Ｐゴシック" charset="-128"/>
            </a:endParaRPr>
          </a:p>
        </p:txBody>
      </p:sp>
      <p:sp>
        <p:nvSpPr>
          <p:cNvPr id="19459" name="TextBox 6">
            <a:extLst>
              <a:ext uri="{FF2B5EF4-FFF2-40B4-BE49-F238E27FC236}">
                <a16:creationId xmlns:a16="http://schemas.microsoft.com/office/drawing/2014/main" id="{940509D2-F2B3-86AF-2369-80D2C55FF1FA}"/>
              </a:ext>
            </a:extLst>
          </p:cNvPr>
          <p:cNvSpPr txBox="1">
            <a:spLocks noChangeArrowheads="1"/>
          </p:cNvSpPr>
          <p:nvPr/>
        </p:nvSpPr>
        <p:spPr bwMode="auto">
          <a:xfrm>
            <a:off x="415925" y="398463"/>
            <a:ext cx="457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33" tIns="38066" rIns="76133" bIns="3806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500" b="1" dirty="0">
                <a:latin typeface="Avenir Book" panose="02000503020000020003" pitchFamily="2" charset="0"/>
                <a:ea typeface="ヒラギノ角ゴ Pro W3" panose="020B0300000000000000" pitchFamily="34" charset="-128"/>
              </a:rPr>
              <a:t>Infrastructure, Safety &amp; </a:t>
            </a:r>
            <a:r>
              <a:rPr lang="en-US" altLang="en-US" sz="1500" b="1" dirty="0">
                <a:solidFill>
                  <a:srgbClr val="FE420E"/>
                </a:solidFill>
                <a:latin typeface="Avenir Book" panose="02000503020000020003" pitchFamily="2" charset="0"/>
                <a:ea typeface="ヒラギノ角ゴ Pro W3" panose="020B0300000000000000" pitchFamily="34" charset="-128"/>
              </a:rPr>
              <a:t>Green Initiatives </a:t>
            </a:r>
          </a:p>
        </p:txBody>
      </p:sp>
      <p:sp>
        <p:nvSpPr>
          <p:cNvPr id="19460" name="Slide Number Placeholder 3">
            <a:extLst>
              <a:ext uri="{FF2B5EF4-FFF2-40B4-BE49-F238E27FC236}">
                <a16:creationId xmlns:a16="http://schemas.microsoft.com/office/drawing/2014/main" id="{A7E8C5DE-E695-226F-B9B3-23A2B8C95C8E}"/>
              </a:ext>
            </a:extLst>
          </p:cNvPr>
          <p:cNvSpPr>
            <a:spLocks noGrp="1"/>
          </p:cNvSpPr>
          <p:nvPr>
            <p:ph type="sldNum" sz="quarter" idx="12"/>
          </p:nvPr>
        </p:nvSpPr>
        <p:spPr bwMode="auto">
          <a:xfrm>
            <a:off x="5026025" y="6981825"/>
            <a:ext cx="384175" cy="401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GB" altLang="en-US" sz="900" b="1">
                <a:latin typeface="Verdana" panose="020B0604030504040204" pitchFamily="34" charset="0"/>
                <a:ea typeface="ヒラギノ角ゴ Pro W3" panose="020B0300000000000000" pitchFamily="34" charset="-128"/>
              </a:rPr>
              <a:t>6</a:t>
            </a:r>
          </a:p>
        </p:txBody>
      </p:sp>
      <p:sp>
        <p:nvSpPr>
          <p:cNvPr id="2" name="TextBox 1">
            <a:extLst>
              <a:ext uri="{FF2B5EF4-FFF2-40B4-BE49-F238E27FC236}">
                <a16:creationId xmlns:a16="http://schemas.microsoft.com/office/drawing/2014/main" id="{66A1B086-2592-F4BF-1408-EB9F58DAE512}"/>
              </a:ext>
            </a:extLst>
          </p:cNvPr>
          <p:cNvSpPr txBox="1"/>
          <p:nvPr/>
        </p:nvSpPr>
        <p:spPr>
          <a:xfrm>
            <a:off x="398464" y="6627882"/>
            <a:ext cx="4880768" cy="276999"/>
          </a:xfrm>
          <a:prstGeom prst="rect">
            <a:avLst/>
          </a:prstGeom>
          <a:noFill/>
        </p:spPr>
        <p:txBody>
          <a:bodyPr wrap="square" rtlCol="0">
            <a:spAutoFit/>
          </a:bodyPr>
          <a:lstStyle/>
          <a:p>
            <a:endParaRPr lang="en-US" sz="12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Content Placeholder 2">
            <a:extLst>
              <a:ext uri="{FF2B5EF4-FFF2-40B4-BE49-F238E27FC236}">
                <a16:creationId xmlns:a16="http://schemas.microsoft.com/office/drawing/2014/main" id="{FB8FA0E5-0329-9DA5-5098-9D4B7EEB753A}"/>
              </a:ext>
            </a:extLst>
          </p:cNvPr>
          <p:cNvSpPr>
            <a:spLocks noGrp="1"/>
          </p:cNvSpPr>
          <p:nvPr>
            <p:ph idx="1"/>
          </p:nvPr>
        </p:nvSpPr>
        <p:spPr>
          <a:xfrm>
            <a:off x="366713" y="885825"/>
            <a:ext cx="5027612" cy="6124575"/>
          </a:xfrm>
        </p:spPr>
        <p:txBody>
          <a:bodyPr/>
          <a:lstStyle/>
          <a:p>
            <a:pPr marL="0" indent="0">
              <a:buFont typeface="Arial" panose="020B0604020202020204" pitchFamily="34" charset="0"/>
              <a:buNone/>
              <a:defRPr/>
            </a:pPr>
            <a:endParaRPr lang="en-US" altLang="en-US" sz="950" u="sng" dirty="0">
              <a:latin typeface="Verdana" charset="0"/>
              <a:ea typeface="ＭＳ Ｐゴシック" charset="-128"/>
            </a:endParaRPr>
          </a:p>
          <a:p>
            <a:pPr marL="0" indent="0">
              <a:buFont typeface="Arial" charset="0"/>
              <a:buNone/>
              <a:defRPr/>
            </a:pPr>
            <a:r>
              <a:rPr lang="en-US" altLang="en-US" sz="950" b="1" u="sng" dirty="0">
                <a:solidFill>
                  <a:srgbClr val="00B050"/>
                </a:solidFill>
                <a:latin typeface="Verdana" charset="0"/>
                <a:ea typeface="ＭＳ Ｐゴシック" charset="-128"/>
              </a:rPr>
              <a:t>Green Initiatives</a:t>
            </a:r>
            <a:r>
              <a:rPr lang="en-US" altLang="en-US" sz="950" b="1" dirty="0">
                <a:solidFill>
                  <a:srgbClr val="00B050"/>
                </a:solidFill>
                <a:latin typeface="Verdana" charset="0"/>
                <a:ea typeface="ＭＳ Ｐゴシック" charset="-128"/>
              </a:rPr>
              <a:t>:</a:t>
            </a:r>
          </a:p>
          <a:p>
            <a:pPr marL="0" indent="0">
              <a:buFont typeface="Arial" charset="0"/>
              <a:buNone/>
              <a:defRPr/>
            </a:pPr>
            <a:endParaRPr lang="en-US" altLang="en-US" sz="950" b="1" dirty="0">
              <a:latin typeface="Verdana" charset="0"/>
              <a:ea typeface="ＭＳ Ｐゴシック" charset="-128"/>
            </a:endParaRPr>
          </a:p>
          <a:p>
            <a:pPr marL="0" indent="0">
              <a:spcAft>
                <a:spcPts val="600"/>
              </a:spcAft>
              <a:buFont typeface="Arial" charset="0"/>
              <a:buAutoNum type="arabicParenBoth"/>
              <a:defRPr/>
            </a:pPr>
            <a:r>
              <a:rPr lang="en-US" altLang="en-US" sz="950" dirty="0">
                <a:latin typeface="Verdana" charset="0"/>
                <a:ea typeface="ＭＳ Ｐゴシック" charset="-128"/>
              </a:rPr>
              <a:t> More than 50% of our premises contains plantation and greenery. </a:t>
            </a:r>
          </a:p>
          <a:p>
            <a:pPr marL="0" indent="0">
              <a:spcAft>
                <a:spcPts val="600"/>
              </a:spcAft>
              <a:buFont typeface="Arial" charset="0"/>
              <a:buAutoNum type="arabicParenBoth"/>
              <a:defRPr/>
            </a:pPr>
            <a:r>
              <a:rPr lang="en-US" altLang="en-US" sz="950" dirty="0">
                <a:latin typeface="Verdana" charset="0"/>
                <a:ea typeface="ＭＳ Ｐゴシック" charset="-128"/>
              </a:rPr>
              <a:t> 95% of the lights in the entire praises is LED lights which saves 60% electricity, 1% from Solar Panels and we are working on going heavy on Solar.</a:t>
            </a:r>
          </a:p>
          <a:p>
            <a:pPr marL="0" indent="0">
              <a:spcAft>
                <a:spcPts val="600"/>
              </a:spcAft>
              <a:buFont typeface="Arial" charset="0"/>
              <a:buAutoNum type="arabicParenBoth"/>
              <a:defRPr/>
            </a:pPr>
            <a:r>
              <a:rPr lang="en-US" altLang="en-US" sz="950" dirty="0">
                <a:latin typeface="Verdana" charset="0"/>
                <a:ea typeface="ＭＳ Ｐゴシック" charset="-128"/>
              </a:rPr>
              <a:t> We have an Effluent Treatment Plant (ETP) &amp; planning for Water Recycling Mechanism.</a:t>
            </a:r>
          </a:p>
          <a:p>
            <a:pPr marL="0" indent="0">
              <a:spcAft>
                <a:spcPts val="600"/>
              </a:spcAft>
              <a:buFont typeface="Arial" charset="0"/>
              <a:buAutoNum type="arabicParenBoth"/>
              <a:defRPr/>
            </a:pPr>
            <a:r>
              <a:rPr lang="en-US" altLang="en-US" sz="950" dirty="0">
                <a:latin typeface="Verdana" charset="0"/>
                <a:ea typeface="ＭＳ Ｐゴシック" charset="-128"/>
              </a:rPr>
              <a:t> We have partnered with Forbes Marshall, a specialized US company, and implemented Condensation Return System to recycle steam from our finishing section using trap methods.</a:t>
            </a:r>
          </a:p>
          <a:p>
            <a:pPr marL="0" indent="0">
              <a:spcAft>
                <a:spcPts val="600"/>
              </a:spcAft>
              <a:buFont typeface="Arial" charset="0"/>
              <a:buAutoNum type="arabicParenBoth"/>
              <a:defRPr/>
            </a:pPr>
            <a:r>
              <a:rPr lang="en-US" altLang="en-US" sz="950" dirty="0">
                <a:latin typeface="Verdana" charset="0"/>
                <a:ea typeface="ＭＳ Ｐゴシック" charset="-128"/>
              </a:rPr>
              <a:t> We have individual switch for individual worker so maximum energy is saved.</a:t>
            </a:r>
          </a:p>
          <a:p>
            <a:pPr marL="0" indent="0">
              <a:spcAft>
                <a:spcPts val="600"/>
              </a:spcAft>
              <a:buFont typeface="Arial" charset="0"/>
              <a:buAutoNum type="arabicParenBoth"/>
              <a:defRPr/>
            </a:pPr>
            <a:r>
              <a:rPr lang="en-US" altLang="en-US" sz="950" dirty="0">
                <a:latin typeface="Verdana" charset="0"/>
                <a:ea typeface="ＭＳ Ｐゴシック" charset="-128"/>
              </a:rPr>
              <a:t> Plantation of 23 types of vegetables and fruits inside the Premises.</a:t>
            </a:r>
          </a:p>
          <a:p>
            <a:pPr marL="0" indent="0">
              <a:spcAft>
                <a:spcPts val="600"/>
              </a:spcAft>
              <a:buFont typeface="Arial" charset="0"/>
              <a:buAutoNum type="arabicParenBoth"/>
              <a:defRPr/>
            </a:pPr>
            <a:r>
              <a:rPr lang="en-US" altLang="en-US" sz="950" dirty="0">
                <a:latin typeface="Verdana" charset="0"/>
                <a:ea typeface="ＭＳ Ｐゴシック" charset="-128"/>
              </a:rPr>
              <a:t>We are undertaking initiative for rainwater harvesting, water recycling and solar installations.</a:t>
            </a:r>
            <a:endParaRPr lang="en-US" altLang="en-US" sz="950" b="1" u="sng" dirty="0">
              <a:solidFill>
                <a:srgbClr val="FF0000"/>
              </a:solidFill>
              <a:latin typeface="Verdana" charset="0"/>
              <a:ea typeface="ＭＳ Ｐゴシック" charset="-128"/>
            </a:endParaRPr>
          </a:p>
          <a:p>
            <a:pPr marL="0" indent="0">
              <a:buFont typeface="Arial" charset="0"/>
              <a:buNone/>
              <a:defRPr/>
            </a:pPr>
            <a:endParaRPr lang="en-US" altLang="en-US" sz="950" b="1" u="sng" dirty="0">
              <a:solidFill>
                <a:srgbClr val="FF0000"/>
              </a:solidFill>
              <a:latin typeface="Verdana" charset="0"/>
              <a:ea typeface="ＭＳ Ｐゴシック" charset="-128"/>
            </a:endParaRPr>
          </a:p>
          <a:p>
            <a:pPr marL="0" indent="0">
              <a:buFont typeface="Arial" charset="0"/>
              <a:buNone/>
              <a:defRPr/>
            </a:pPr>
            <a:endParaRPr lang="en-US" altLang="en-US" sz="950" b="1" u="sng" dirty="0">
              <a:solidFill>
                <a:srgbClr val="FF0000"/>
              </a:solidFill>
              <a:latin typeface="Verdana" charset="0"/>
              <a:ea typeface="ＭＳ Ｐゴシック" charset="-128"/>
            </a:endParaRPr>
          </a:p>
          <a:p>
            <a:pPr marL="0" indent="0">
              <a:buFont typeface="Arial" charset="0"/>
              <a:buNone/>
              <a:defRPr/>
            </a:pPr>
            <a:r>
              <a:rPr lang="en-US" altLang="en-US" sz="950" b="1" u="sng" dirty="0">
                <a:solidFill>
                  <a:srgbClr val="FF0000"/>
                </a:solidFill>
                <a:latin typeface="Verdana" charset="0"/>
                <a:ea typeface="ＭＳ Ｐゴシック" charset="-128"/>
              </a:rPr>
              <a:t>Employee Welfare:</a:t>
            </a:r>
            <a:r>
              <a:rPr lang="en-US" altLang="en-US" sz="950" b="1" dirty="0">
                <a:solidFill>
                  <a:srgbClr val="FF0000"/>
                </a:solidFill>
                <a:latin typeface="Verdana" charset="0"/>
                <a:ea typeface="ＭＳ Ｐゴシック" charset="-128"/>
              </a:rPr>
              <a:t> </a:t>
            </a:r>
          </a:p>
          <a:p>
            <a:pPr marL="0" indent="0">
              <a:buFont typeface="Arial" charset="0"/>
              <a:buNone/>
              <a:defRPr/>
            </a:pPr>
            <a:endParaRPr lang="en-US" altLang="en-US" sz="950" b="1" dirty="0">
              <a:latin typeface="Verdana" charset="0"/>
              <a:ea typeface="ＭＳ Ｐゴシック" charset="-128"/>
            </a:endParaRPr>
          </a:p>
          <a:p>
            <a:pPr marL="0" indent="0">
              <a:spcAft>
                <a:spcPts val="600"/>
              </a:spcAft>
              <a:buFont typeface="Arial" charset="0"/>
              <a:buAutoNum type="arabicParenBoth"/>
              <a:defRPr/>
            </a:pPr>
            <a:r>
              <a:rPr lang="en-US" altLang="en-US" sz="950" dirty="0">
                <a:latin typeface="Verdana" charset="0"/>
                <a:ea typeface="ＭＳ Ｐゴシック" charset="-128"/>
              </a:rPr>
              <a:t> Building has been designed as such that it allows Maximum Air/ Wind and Light circulation with around 50% of the structure being windows.</a:t>
            </a:r>
          </a:p>
          <a:p>
            <a:pPr marL="0" indent="0">
              <a:spcAft>
                <a:spcPts val="600"/>
              </a:spcAft>
              <a:buFont typeface="Arial" charset="0"/>
              <a:buAutoNum type="arabicParenBoth"/>
              <a:defRPr/>
            </a:pPr>
            <a:r>
              <a:rPr lang="en-US" altLang="en-US" sz="950" dirty="0">
                <a:latin typeface="Verdana" charset="0"/>
                <a:ea typeface="ＭＳ Ｐゴシック" charset="-128"/>
              </a:rPr>
              <a:t> Day Care for Worker’s Children</a:t>
            </a:r>
          </a:p>
          <a:p>
            <a:pPr marL="0" indent="0">
              <a:spcAft>
                <a:spcPts val="600"/>
              </a:spcAft>
              <a:buFont typeface="Arial" charset="0"/>
              <a:buAutoNum type="arabicParenBoth"/>
              <a:defRPr/>
            </a:pPr>
            <a:r>
              <a:rPr lang="en-US" altLang="en-US" sz="950" dirty="0">
                <a:latin typeface="Verdana" charset="0"/>
                <a:ea typeface="ＭＳ Ｐゴシック" charset="-128"/>
              </a:rPr>
              <a:t> Free Medical Care </a:t>
            </a:r>
          </a:p>
          <a:p>
            <a:pPr marL="0" indent="0">
              <a:spcAft>
                <a:spcPts val="600"/>
              </a:spcAft>
              <a:buFont typeface="Arial" charset="0"/>
              <a:buAutoNum type="arabicParenBoth"/>
              <a:defRPr/>
            </a:pPr>
            <a:r>
              <a:rPr lang="en-US" altLang="en-US" sz="950" dirty="0">
                <a:latin typeface="Verdana" charset="0"/>
                <a:ea typeface="ＭＳ Ｐゴシック" charset="-128"/>
              </a:rPr>
              <a:t>Working with SNV on Sexual Reproductive Health and Rights (SRHR) and providing counselling to our workers to improve their health, prevent diseases and guide them in their family planning. </a:t>
            </a:r>
          </a:p>
          <a:p>
            <a:pPr marL="0" indent="0">
              <a:spcAft>
                <a:spcPts val="600"/>
              </a:spcAft>
              <a:buFont typeface="Arial" charset="0"/>
              <a:buAutoNum type="arabicParenBoth"/>
              <a:defRPr/>
            </a:pPr>
            <a:r>
              <a:rPr lang="en-US" altLang="en-US" sz="950" dirty="0">
                <a:latin typeface="Verdana" charset="0"/>
                <a:ea typeface="ＭＳ Ｐゴシック" charset="-128"/>
              </a:rPr>
              <a:t> Invested a significant sum in developing our Medical care with all related equipment to take care of covid 19 patients.</a:t>
            </a:r>
          </a:p>
          <a:p>
            <a:pPr marL="0" indent="0">
              <a:buFont typeface="Arial" panose="020B0604020202020204" pitchFamily="34" charset="0"/>
              <a:buNone/>
              <a:defRPr/>
            </a:pPr>
            <a:endParaRPr lang="en-US" altLang="en-US" sz="950" dirty="0">
              <a:latin typeface="Verdana" charset="0"/>
              <a:ea typeface="ＭＳ Ｐゴシック" charset="-128"/>
            </a:endParaRPr>
          </a:p>
        </p:txBody>
      </p:sp>
      <p:sp>
        <p:nvSpPr>
          <p:cNvPr id="20483" name="TextBox 6">
            <a:extLst>
              <a:ext uri="{FF2B5EF4-FFF2-40B4-BE49-F238E27FC236}">
                <a16:creationId xmlns:a16="http://schemas.microsoft.com/office/drawing/2014/main" id="{C74FE626-DE10-7573-0FE2-79FFA3BC419C}"/>
              </a:ext>
            </a:extLst>
          </p:cNvPr>
          <p:cNvSpPr txBox="1">
            <a:spLocks noChangeArrowheads="1"/>
          </p:cNvSpPr>
          <p:nvPr/>
        </p:nvSpPr>
        <p:spPr bwMode="auto">
          <a:xfrm>
            <a:off x="366713" y="396875"/>
            <a:ext cx="457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33" tIns="38066" rIns="76133" bIns="3806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500" b="1">
                <a:latin typeface="Avenir Book" panose="02000503020000020003" pitchFamily="2" charset="0"/>
                <a:ea typeface="ヒラギノ角ゴ Pro W3" panose="020B0300000000000000" pitchFamily="34" charset="-128"/>
              </a:rPr>
              <a:t>Infrastructure, Safety &amp; </a:t>
            </a:r>
            <a:r>
              <a:rPr lang="en-US" altLang="en-US" sz="1500" b="1">
                <a:solidFill>
                  <a:srgbClr val="FE420E"/>
                </a:solidFill>
                <a:latin typeface="Avenir Book" panose="02000503020000020003" pitchFamily="2" charset="0"/>
                <a:ea typeface="ヒラギノ角ゴ Pro W3" panose="020B0300000000000000" pitchFamily="34" charset="-128"/>
              </a:rPr>
              <a:t>Green Initiatives </a:t>
            </a:r>
          </a:p>
        </p:txBody>
      </p:sp>
      <p:sp>
        <p:nvSpPr>
          <p:cNvPr id="20484" name="Slide Number Placeholder 3">
            <a:extLst>
              <a:ext uri="{FF2B5EF4-FFF2-40B4-BE49-F238E27FC236}">
                <a16:creationId xmlns:a16="http://schemas.microsoft.com/office/drawing/2014/main" id="{7B70DC87-1D15-1EAA-34CD-86C10F798EC2}"/>
              </a:ext>
            </a:extLst>
          </p:cNvPr>
          <p:cNvSpPr>
            <a:spLocks noGrp="1"/>
          </p:cNvSpPr>
          <p:nvPr>
            <p:ph type="sldNum" sz="quarter" idx="12"/>
          </p:nvPr>
        </p:nvSpPr>
        <p:spPr bwMode="auto">
          <a:xfrm>
            <a:off x="5010150" y="6981825"/>
            <a:ext cx="384175" cy="401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GB" altLang="en-US" sz="900" b="1">
                <a:latin typeface="Verdana" panose="020B0604030504040204" pitchFamily="34" charset="0"/>
                <a:ea typeface="ヒラギノ角ゴ Pro W3" panose="020B0300000000000000" pitchFamily="34" charset="-128"/>
              </a:rPr>
              <a:t>7</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Content Placeholder 2">
            <a:extLst>
              <a:ext uri="{FF2B5EF4-FFF2-40B4-BE49-F238E27FC236}">
                <a16:creationId xmlns:a16="http://schemas.microsoft.com/office/drawing/2014/main" id="{FB8FA0E5-0329-9DA5-5098-9D4B7EEB753A}"/>
              </a:ext>
            </a:extLst>
          </p:cNvPr>
          <p:cNvSpPr>
            <a:spLocks noGrp="1"/>
          </p:cNvSpPr>
          <p:nvPr>
            <p:ph idx="1"/>
          </p:nvPr>
        </p:nvSpPr>
        <p:spPr>
          <a:xfrm>
            <a:off x="366713" y="885825"/>
            <a:ext cx="5027612" cy="6124575"/>
          </a:xfrm>
        </p:spPr>
        <p:txBody>
          <a:bodyPr/>
          <a:lstStyle/>
          <a:p>
            <a:pPr marL="0" indent="0">
              <a:buFont typeface="Arial" charset="0"/>
              <a:buChar char="•"/>
              <a:defRPr/>
            </a:pPr>
            <a:endParaRPr lang="en-US" altLang="en-US" sz="1000" dirty="0">
              <a:ea typeface="ＭＳ Ｐゴシック" charset="-128"/>
            </a:endParaRPr>
          </a:p>
          <a:p>
            <a:pPr marL="0" indent="0">
              <a:buFont typeface="Arial" panose="020B0604020202020204" pitchFamily="34" charset="0"/>
              <a:buNone/>
              <a:defRPr/>
            </a:pPr>
            <a:r>
              <a:rPr lang="en-US" altLang="en-US" sz="1000" b="1" u="sng" dirty="0">
                <a:solidFill>
                  <a:srgbClr val="FF0000"/>
                </a:solidFill>
                <a:latin typeface="Verdana" charset="0"/>
                <a:ea typeface="ＭＳ Ｐゴシック" charset="-128"/>
              </a:rPr>
              <a:t>Financial Inclusion:</a:t>
            </a:r>
            <a:r>
              <a:rPr lang="en-US" altLang="en-US" sz="1000" b="1" dirty="0">
                <a:solidFill>
                  <a:srgbClr val="FF0000"/>
                </a:solidFill>
                <a:latin typeface="Verdana" charset="0"/>
                <a:ea typeface="ＭＳ Ｐゴシック" charset="-128"/>
              </a:rPr>
              <a:t> </a:t>
            </a:r>
          </a:p>
          <a:p>
            <a:pPr marL="0" indent="0">
              <a:buFont typeface="Arial" panose="020B0604020202020204" pitchFamily="34" charset="0"/>
              <a:buNone/>
              <a:defRPr/>
            </a:pPr>
            <a:endParaRPr lang="en-US" altLang="en-US" sz="1000" b="1" u="sng" dirty="0">
              <a:ea typeface="ＭＳ Ｐゴシック" charset="-128"/>
            </a:endParaRPr>
          </a:p>
          <a:p>
            <a:pPr marL="0" indent="0">
              <a:spcAft>
                <a:spcPts val="600"/>
              </a:spcAft>
              <a:buFont typeface="Arial" charset="0"/>
              <a:buAutoNum type="arabicParenBoth"/>
              <a:defRPr/>
            </a:pPr>
            <a:r>
              <a:rPr lang="en-US" altLang="en-US" sz="1000" dirty="0">
                <a:latin typeface="Verdana" charset="0"/>
                <a:ea typeface="ＭＳ Ｐゴシック" charset="-128"/>
              </a:rPr>
              <a:t> We are the 2</a:t>
            </a:r>
            <a:r>
              <a:rPr lang="en-US" altLang="en-US" sz="1000" baseline="30000" dirty="0">
                <a:latin typeface="Verdana" charset="0"/>
                <a:ea typeface="ＭＳ Ｐゴシック" charset="-128"/>
              </a:rPr>
              <a:t>nd</a:t>
            </a:r>
            <a:r>
              <a:rPr lang="en-US" altLang="en-US" sz="1000" dirty="0">
                <a:latin typeface="Verdana" charset="0"/>
                <a:ea typeface="ＭＳ Ｐゴシック" charset="-128"/>
              </a:rPr>
              <a:t> factory in Bangladesh to have a Bank inside our premises. Usually you will find ATMs inside the factory premises but after permission from the Central Bank (BB) we have a branch of Bank Asia within our premises were our workers can access all kind of banking facilities.</a:t>
            </a:r>
          </a:p>
          <a:p>
            <a:pPr marL="0" indent="0">
              <a:spcAft>
                <a:spcPts val="600"/>
              </a:spcAft>
              <a:buFont typeface="Arial" charset="0"/>
              <a:buAutoNum type="arabicParenBoth"/>
              <a:defRPr/>
            </a:pPr>
            <a:r>
              <a:rPr lang="en-US" altLang="en-US" sz="1000" dirty="0">
                <a:latin typeface="Verdana" charset="0"/>
                <a:ea typeface="ＭＳ Ｐゴシック" charset="-128"/>
              </a:rPr>
              <a:t> We made several training and awareness </a:t>
            </a:r>
            <a:r>
              <a:rPr lang="en-US" altLang="en-US" sz="1000" dirty="0" err="1">
                <a:latin typeface="Verdana" charset="0"/>
                <a:ea typeface="ＭＳ Ｐゴシック" charset="-128"/>
              </a:rPr>
              <a:t>programmes</a:t>
            </a:r>
            <a:r>
              <a:rPr lang="en-US" altLang="en-US" sz="1000" dirty="0">
                <a:latin typeface="Verdana" charset="0"/>
                <a:ea typeface="ＭＳ Ｐゴシック" charset="-128"/>
              </a:rPr>
              <a:t> with Swiss Contact and </a:t>
            </a:r>
            <a:r>
              <a:rPr lang="en-US" altLang="en-US" sz="1000" dirty="0" err="1">
                <a:latin typeface="Verdana" charset="0"/>
                <a:ea typeface="ＭＳ Ｐゴシック" charset="-128"/>
              </a:rPr>
              <a:t>Sharati</a:t>
            </a:r>
            <a:r>
              <a:rPr lang="en-US" altLang="en-US" sz="1000" dirty="0">
                <a:latin typeface="Verdana" charset="0"/>
                <a:ea typeface="ＭＳ Ｐゴシック" charset="-128"/>
              </a:rPr>
              <a:t> to teach workers how to save money and manage their personal finances. This has led to an increase amount of saving.</a:t>
            </a:r>
          </a:p>
          <a:p>
            <a:pPr marL="0" indent="0">
              <a:spcAft>
                <a:spcPts val="600"/>
              </a:spcAft>
              <a:buFont typeface="Arial" charset="0"/>
              <a:buAutoNum type="arabicParenBoth"/>
              <a:defRPr/>
            </a:pPr>
            <a:r>
              <a:rPr lang="en-US" altLang="en-US" sz="1000" dirty="0">
                <a:latin typeface="Verdana" charset="0"/>
                <a:ea typeface="ＭＳ Ｐゴシック" charset="-128"/>
              </a:rPr>
              <a:t> They can send money to their village at lower cost, without using informal channels.</a:t>
            </a:r>
          </a:p>
          <a:p>
            <a:pPr marL="0" indent="0">
              <a:spcAft>
                <a:spcPts val="600"/>
              </a:spcAft>
              <a:buFont typeface="Arial" charset="0"/>
              <a:buAutoNum type="arabicParenBoth"/>
              <a:defRPr/>
            </a:pPr>
            <a:r>
              <a:rPr lang="en-US" altLang="en-US" sz="1000" dirty="0">
                <a:latin typeface="Verdana" charset="0"/>
                <a:ea typeface="ＭＳ Ｐゴシック" charset="-128"/>
              </a:rPr>
              <a:t> Less dealing in cash has given our employees full control over spending leading to financial independence.</a:t>
            </a:r>
          </a:p>
        </p:txBody>
      </p:sp>
      <p:sp>
        <p:nvSpPr>
          <p:cNvPr id="20483" name="TextBox 6">
            <a:extLst>
              <a:ext uri="{FF2B5EF4-FFF2-40B4-BE49-F238E27FC236}">
                <a16:creationId xmlns:a16="http://schemas.microsoft.com/office/drawing/2014/main" id="{C74FE626-DE10-7573-0FE2-79FFA3BC419C}"/>
              </a:ext>
            </a:extLst>
          </p:cNvPr>
          <p:cNvSpPr txBox="1">
            <a:spLocks noChangeArrowheads="1"/>
          </p:cNvSpPr>
          <p:nvPr/>
        </p:nvSpPr>
        <p:spPr bwMode="auto">
          <a:xfrm>
            <a:off x="366713" y="396875"/>
            <a:ext cx="457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33" tIns="38066" rIns="76133" bIns="3806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500" b="1">
                <a:latin typeface="Avenir Book" panose="02000503020000020003" pitchFamily="2" charset="0"/>
                <a:ea typeface="ヒラギノ角ゴ Pro W3" panose="020B0300000000000000" pitchFamily="34" charset="-128"/>
              </a:rPr>
              <a:t>Infrastructure, Safety &amp; </a:t>
            </a:r>
            <a:r>
              <a:rPr lang="en-US" altLang="en-US" sz="1500" b="1">
                <a:solidFill>
                  <a:srgbClr val="FE420E"/>
                </a:solidFill>
                <a:latin typeface="Avenir Book" panose="02000503020000020003" pitchFamily="2" charset="0"/>
                <a:ea typeface="ヒラギノ角ゴ Pro W3" panose="020B0300000000000000" pitchFamily="34" charset="-128"/>
              </a:rPr>
              <a:t>Green Initiatives </a:t>
            </a:r>
          </a:p>
        </p:txBody>
      </p:sp>
      <p:sp>
        <p:nvSpPr>
          <p:cNvPr id="20484" name="Slide Number Placeholder 3">
            <a:extLst>
              <a:ext uri="{FF2B5EF4-FFF2-40B4-BE49-F238E27FC236}">
                <a16:creationId xmlns:a16="http://schemas.microsoft.com/office/drawing/2014/main" id="{7B70DC87-1D15-1EAA-34CD-86C10F798EC2}"/>
              </a:ext>
            </a:extLst>
          </p:cNvPr>
          <p:cNvSpPr>
            <a:spLocks noGrp="1"/>
          </p:cNvSpPr>
          <p:nvPr>
            <p:ph type="sldNum" sz="quarter" idx="12"/>
          </p:nvPr>
        </p:nvSpPr>
        <p:spPr bwMode="auto">
          <a:xfrm>
            <a:off x="5010150" y="6981825"/>
            <a:ext cx="384175" cy="401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GB" altLang="en-US" sz="900" b="1">
                <a:latin typeface="Verdana" panose="020B0604030504040204" pitchFamily="34" charset="0"/>
                <a:ea typeface="ヒラギノ角ゴ Pro W3" panose="020B0300000000000000" pitchFamily="34" charset="-128"/>
              </a:rPr>
              <a:t>7</a:t>
            </a:r>
          </a:p>
        </p:txBody>
      </p:sp>
    </p:spTree>
    <p:extLst>
      <p:ext uri="{BB962C8B-B14F-4D97-AF65-F5344CB8AC3E}">
        <p14:creationId xmlns:p14="http://schemas.microsoft.com/office/powerpoint/2010/main" val="345649437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Otto Sourcing PLQ&amp;quot;&quot;/&gt;&lt;property id=&quot;20307&quot; value=&quot;337&quot;/&gt;&lt;/object&gt;&lt;object type=&quot;3&quot; unique_id=&quot;10005&quot;&gt;&lt;property id=&quot;20148&quot; value=&quot;5&quot;/&gt;&lt;property id=&quot;20300&quot; value=&quot;Slide 2 - &amp;quot;Content&amp;quot;&quot;/&gt;&lt;property id=&quot;20307&quot; value=&quot;343&quot;/&gt;&lt;/object&gt;&lt;object type=&quot;3&quot; unique_id=&quot;10006&quot;&gt;&lt;property id=&quot;20148&quot; value=&quot;5&quot;/&gt;&lt;property id=&quot;20300&quot; value=&quot;Slide 3 - &amp;quot;Vendor Profile&amp;quot;&quot;/&gt;&lt;property id=&quot;20307&quot; value=&quot;361&quot;/&gt;&lt;/object&gt;&lt;object type=&quot;3&quot; unique_id=&quot;10007&quot;&gt;&lt;property id=&quot;20148&quot; value=&quot;5&quot;/&gt;&lt;property id=&quot;20300&quot; value=&quot;Slide 4 - &amp;quot;Framework&amp;quot;&quot;/&gt;&lt;property id=&quot;20307&quot; value=&quot;380&quot;/&gt;&lt;/object&gt;&lt;object type=&quot;3&quot; unique_id=&quot;10008&quot;&gt;&lt;property id=&quot;20148&quot; value=&quot;5&quot;/&gt;&lt;property id=&quot;20300&quot; value=&quot;Slide 5 - &amp;quot;Business Connections with Main Clients&amp;quot;&quot;/&gt;&lt;property id=&quot;20307&quot; value=&quot;364&quot;/&gt;&lt;/object&gt;&lt;object type=&quot;3&quot; unique_id=&quot;10009&quot;&gt;&lt;property id=&quot;20148&quot; value=&quot;5&quot;/&gt;&lt;property id=&quot;20300&quot; value=&quot;Slide 6 - &amp;quot;Main Product &amp;amp; Capacity&amp;quot;&quot;/&gt;&lt;property id=&quot;20307&quot; value=&quot;363&quot;/&gt;&lt;/object&gt;&lt;object type=&quot;3&quot; unique_id=&quot;10010&quot;&gt;&lt;property id=&quot;20148&quot; value=&quot;5&quot;/&gt;&lt;property id=&quot;20300&quot; value=&quot;Slide 7 - &amp;quot;Factories Information&amp;quot;&quot;/&gt;&lt;property id=&quot;20307&quot; value=&quot;379&quot;/&gt;&lt;/object&gt;&lt;object type=&quot;3&quot; unique_id=&quot;10011&quot;&gt;&lt;property id=&quot;20148&quot; value=&quot;5&quot;/&gt;&lt;property id=&quot;20300&quot; value=&quot;Slide 8 - &amp;quot;Factory Profile&amp;quot;&quot;/&gt;&lt;property id=&quot;20307&quot; value=&quot;386&quot;/&gt;&lt;/object&gt;&lt;object type=&quot;3&quot; unique_id=&quot;10012&quot;&gt;&lt;property id=&quot;20148&quot; value=&quot;5&quot;/&gt;&lt;property id=&quot;20300&quot; value=&quot;Slide 9 - &amp;quot;Factory Overview&amp;quot;&quot;/&gt;&lt;property id=&quot;20307&quot; value=&quot;370&quot;/&gt;&lt;/object&gt;&lt;object type=&quot;3&quot; unique_id=&quot;10013&quot;&gt;&lt;property id=&quot;20148&quot; value=&quot;5&quot;/&gt;&lt;property id=&quot;20300&quot; value=&quot;Slide 10 - &amp;quot;Factory Overview&amp;quot;&quot;/&gt;&lt;property id=&quot;20307&quot; value=&quot;366&quot;/&gt;&lt;/object&gt;&lt;object type=&quot;3&quot; unique_id=&quot;10014&quot;&gt;&lt;property id=&quot;20148&quot; value=&quot;5&quot;/&gt;&lt;property id=&quot;20300&quot; value=&quot;Slide 11&quot;/&gt;&lt;property id=&quot;20307&quot; value=&quot;367&quot;/&gt;&lt;/object&gt;&lt;object type=&quot;3&quot; unique_id=&quot;10015&quot;&gt;&lt;property id=&quot;20148&quot; value=&quot;5&quot;/&gt;&lt;property id=&quot;20300&quot; value=&quot;Slide 12&quot;/&gt;&lt;property id=&quot;20307&quot; value=&quot;362&quot;/&gt;&lt;/object&gt;&lt;object type=&quot;3&quot; unique_id=&quot;10016&quot;&gt;&lt;property id=&quot;20148&quot; value=&quot;5&quot;/&gt;&lt;property id=&quot;20300&quot; value=&quot;Slide 13 - &amp;quot;TRIMMING/ MENDING SECTION&amp;quot;&quot;/&gt;&lt;property id=&quot;20307&quot; value=&quot;387&quot;/&gt;&lt;/object&gt;&lt;object type=&quot;3&quot; unique_id=&quot;10017&quot;&gt;&lt;property id=&quot;20148&quot; value=&quot;5&quot;/&gt;&lt;property id=&quot;20300&quot; value=&quot;Slide 14&quot;/&gt;&lt;property id=&quot;20307&quot; value=&quot;371&quot;/&gt;&lt;/object&gt;&lt;object type=&quot;3&quot; unique_id=&quot;10018&quot;&gt;&lt;property id=&quot;20148&quot; value=&quot;5&quot;/&gt;&lt;property id=&quot;20300&quot; value=&quot;Slide 16&quot;/&gt;&lt;property id=&quot;20307&quot; value=&quot;369&quot;/&gt;&lt;/object&gt;&lt;object type=&quot;3&quot; unique_id=&quot;10019&quot;&gt;&lt;property id=&quot;20148&quot; value=&quot;5&quot;/&gt;&lt;property id=&quot;20300&quot; value=&quot;Slide 17&quot;/&gt;&lt;property id=&quot;20307&quot; value=&quot;382&quot;/&gt;&lt;/object&gt;&lt;object type=&quot;3&quot; unique_id=&quot;10020&quot;&gt;&lt;property id=&quot;20148&quot; value=&quot;5&quot;/&gt;&lt;property id=&quot;20300&quot; value=&quot;Slide 18&quot;/&gt;&lt;property id=&quot;20307&quot; value=&quot;383&quot;/&gt;&lt;/object&gt;&lt;object type=&quot;3&quot; unique_id=&quot;10021&quot;&gt;&lt;property id=&quot;20148&quot; value=&quot;5&quot;/&gt;&lt;property id=&quot;20300&quot; value=&quot;Slide 19 - &amp;quot;Supplier Best Seller Styles&amp;quot;&quot;/&gt;&lt;property id=&quot;20307&quot; value=&quot;384&quot;/&gt;&lt;/object&gt;&lt;object type=&quot;3&quot; unique_id=&quot;10022&quot;&gt;&lt;property id=&quot;20148&quot; value=&quot;5&quot;/&gt;&lt;property id=&quot;20300&quot; value=&quot;Slide 21 - &amp;quot;Price Comparison&amp;quot;&quot;/&gt;&lt;property id=&quot;20307&quot; value=&quot;385&quot;/&gt;&lt;/object&gt;&lt;object type=&quot;3&quot; unique_id=&quot;10023&quot;&gt;&lt;property id=&quot;20148&quot; value=&quot;5&quot;/&gt;&lt;property id=&quot;20300&quot; value=&quot;Slide 22 - &amp;quot;Recommended Products&amp;quot;&quot;/&gt;&lt;property id=&quot;20307&quot; value=&quot;353&quot;/&gt;&lt;/object&gt;&lt;object type=&quot;3&quot; unique_id=&quot;10024&quot;&gt;&lt;property id=&quot;20148&quot; value=&quot;5&quot;/&gt;&lt;property id=&quot;20300&quot; value=&quot;Slide 23 - &amp;quot;Strengths and Weaknesses&amp;quot;&quot;/&gt;&lt;property id=&quot;20307&quot; value=&quot;360&quot;/&gt;&lt;/object&gt;&lt;object type=&quot;3&quot; unique_id=&quot;10025&quot;&gt;&lt;property id=&quot;20148&quot; value=&quot;5&quot;/&gt;&lt;property id=&quot;20300&quot; value=&quot;Slide 24 - &amp;quot;Recommendation on start-up package&amp;quot;&quot;/&gt;&lt;property id=&quot;20307&quot; value=&quot;377&quot;/&gt;&lt;/object&gt;&lt;object type=&quot;3&quot; unique_id=&quot;10026&quot;&gt;&lt;property id=&quot;20148&quot; value=&quot;5&quot;/&gt;&lt;property id=&quot;20300&quot; value=&quot;Slide 25&quot;/&gt;&lt;property id=&quot;20307&quot; value=&quot;302&quot;/&gt;&lt;/object&gt;&lt;object type=&quot;3&quot; unique_id=&quot;10052&quot;&gt;&lt;property id=&quot;20148&quot; value=&quot;5&quot;/&gt;&lt;property id=&quot;20300&quot; value=&quot;Slide 15 - &amp;quot;Factory Overview&amp;#x0D;&amp;#x0A;&amp;quot;&quot;/&gt;&lt;property id=&quot;20307&quot; value=&quot;388&quot;/&gt;&lt;/object&gt;&lt;object type=&quot;3&quot; unique_id=&quot;10209&quot;&gt;&lt;property id=&quot;20148&quot; value=&quot;5&quot;/&gt;&lt;property id=&quot;20300&quot; value=&quot;Slide 20 - &amp;quot;Supplier Best Seller Styles&amp;quot;&quot;/&gt;&lt;property id=&quot;20307&quot; value=&quot;389&quot;/&gt;&lt;/object&gt;&lt;/object&gt;&lt;/object&gt;&lt;/database&gt;"/>
  <p:tag name="SECTOMILLISECCONVERTED" val="1"/>
</p:tagLst>
</file>

<file path=ppt/theme/theme1.xml><?xml version="1.0" encoding="utf-8"?>
<a:theme xmlns:a="http://schemas.openxmlformats.org/drawingml/2006/main" name="Blank">
  <a:themeElements>
    <a:clrScheme name="HERMES_PowerPoint_v10_UK 1">
      <a:dk1>
        <a:srgbClr val="3C3C41"/>
      </a:dk1>
      <a:lt1>
        <a:srgbClr val="FFFFFF"/>
      </a:lt1>
      <a:dk2>
        <a:srgbClr val="3C3C41"/>
      </a:dk2>
      <a:lt2>
        <a:srgbClr val="8C8C8C"/>
      </a:lt2>
      <a:accent1>
        <a:srgbClr val="0091CD"/>
      </a:accent1>
      <a:accent2>
        <a:srgbClr val="33ABD5"/>
      </a:accent2>
      <a:accent3>
        <a:srgbClr val="FFFFFF"/>
      </a:accent3>
      <a:accent4>
        <a:srgbClr val="323236"/>
      </a:accent4>
      <a:accent5>
        <a:srgbClr val="AAC7E3"/>
      </a:accent5>
      <a:accent6>
        <a:srgbClr val="2D9BC1"/>
      </a:accent6>
      <a:hlink>
        <a:srgbClr val="66C0E0"/>
      </a:hlink>
      <a:folHlink>
        <a:srgbClr val="99D5EA"/>
      </a:folHlink>
    </a:clrScheme>
    <a:fontScheme name="HERMES_PowerPoint_v10_U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2000" b="0" i="0" u="none" strike="noStrike" cap="none" normalizeH="0" baseline="0" smtClean="0">
            <a:ln>
              <a:noFill/>
            </a:ln>
            <a:solidFill>
              <a:schemeClr val="tx1"/>
            </a:solidFill>
            <a:effectLst/>
            <a:latin typeface="Arial" charset="0"/>
          </a:defRPr>
        </a:defPPr>
      </a:lstStyle>
    </a:lnDef>
  </a:objectDefaults>
  <a:extraClrSchemeLst>
    <a:extraClrScheme>
      <a:clrScheme name="HERMES_PowerPoint_v10_UK 1">
        <a:dk1>
          <a:srgbClr val="3C3C41"/>
        </a:dk1>
        <a:lt1>
          <a:srgbClr val="FFFFFF"/>
        </a:lt1>
        <a:dk2>
          <a:srgbClr val="3C3C41"/>
        </a:dk2>
        <a:lt2>
          <a:srgbClr val="8C8C8C"/>
        </a:lt2>
        <a:accent1>
          <a:srgbClr val="0091CD"/>
        </a:accent1>
        <a:accent2>
          <a:srgbClr val="33ABD5"/>
        </a:accent2>
        <a:accent3>
          <a:srgbClr val="FFFFFF"/>
        </a:accent3>
        <a:accent4>
          <a:srgbClr val="323236"/>
        </a:accent4>
        <a:accent5>
          <a:srgbClr val="AAC7E3"/>
        </a:accent5>
        <a:accent6>
          <a:srgbClr val="2D9BC1"/>
        </a:accent6>
        <a:hlink>
          <a:srgbClr val="66C0E0"/>
        </a:hlink>
        <a:folHlink>
          <a:srgbClr val="99D5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tandarddesign">
  <a:themeElements>
    <a:clrScheme name="1_Standarddesign 1">
      <a:dk1>
        <a:srgbClr val="3C3C41"/>
      </a:dk1>
      <a:lt1>
        <a:srgbClr val="FFFFFF"/>
      </a:lt1>
      <a:dk2>
        <a:srgbClr val="3C3C41"/>
      </a:dk2>
      <a:lt2>
        <a:srgbClr val="8C8C8C"/>
      </a:lt2>
      <a:accent1>
        <a:srgbClr val="0091CD"/>
      </a:accent1>
      <a:accent2>
        <a:srgbClr val="33ABD5"/>
      </a:accent2>
      <a:accent3>
        <a:srgbClr val="FFFFFF"/>
      </a:accent3>
      <a:accent4>
        <a:srgbClr val="323236"/>
      </a:accent4>
      <a:accent5>
        <a:srgbClr val="AAC7E3"/>
      </a:accent5>
      <a:accent6>
        <a:srgbClr val="2D9BC1"/>
      </a:accent6>
      <a:hlink>
        <a:srgbClr val="66C0E0"/>
      </a:hlink>
      <a:folHlink>
        <a:srgbClr val="99D5EA"/>
      </a:folHlink>
    </a:clrScheme>
    <a:fontScheme name="1_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2000" b="0" i="0" u="none" strike="noStrike" cap="none" normalizeH="0" baseline="0" smtClean="0">
            <a:ln>
              <a:noFill/>
            </a:ln>
            <a:solidFill>
              <a:schemeClr val="tx1"/>
            </a:solidFill>
            <a:effectLst/>
            <a:latin typeface="Arial" charset="0"/>
          </a:defRPr>
        </a:defPPr>
      </a:lstStyle>
    </a:lnDef>
  </a:objectDefaults>
  <a:extraClrSchemeLst>
    <a:extraClrScheme>
      <a:clrScheme name="1_Standarddesign 1">
        <a:dk1>
          <a:srgbClr val="3C3C41"/>
        </a:dk1>
        <a:lt1>
          <a:srgbClr val="FFFFFF"/>
        </a:lt1>
        <a:dk2>
          <a:srgbClr val="3C3C41"/>
        </a:dk2>
        <a:lt2>
          <a:srgbClr val="8C8C8C"/>
        </a:lt2>
        <a:accent1>
          <a:srgbClr val="0091CD"/>
        </a:accent1>
        <a:accent2>
          <a:srgbClr val="33ABD5"/>
        </a:accent2>
        <a:accent3>
          <a:srgbClr val="FFFFFF"/>
        </a:accent3>
        <a:accent4>
          <a:srgbClr val="323236"/>
        </a:accent4>
        <a:accent5>
          <a:srgbClr val="AAC7E3"/>
        </a:accent5>
        <a:accent6>
          <a:srgbClr val="2D9BC1"/>
        </a:accent6>
        <a:hlink>
          <a:srgbClr val="66C0E0"/>
        </a:hlink>
        <a:folHlink>
          <a:srgbClr val="99D5E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1A171B"/>
      </a:dk1>
      <a:lt1>
        <a:srgbClr val="FFFFFF"/>
      </a:lt1>
      <a:dk2>
        <a:srgbClr val="1A171B"/>
      </a:dk2>
      <a:lt2>
        <a:srgbClr val="8C8C8C"/>
      </a:lt2>
      <a:accent1>
        <a:srgbClr val="0096CB"/>
      </a:accent1>
      <a:accent2>
        <a:srgbClr val="33ABD5"/>
      </a:accent2>
      <a:accent3>
        <a:srgbClr val="FFFFFF"/>
      </a:accent3>
      <a:accent4>
        <a:srgbClr val="141215"/>
      </a:accent4>
      <a:accent5>
        <a:srgbClr val="AAC9E2"/>
      </a:accent5>
      <a:accent6>
        <a:srgbClr val="2D9BC1"/>
      </a:accent6>
      <a:hlink>
        <a:srgbClr val="66C0E0"/>
      </a:hlink>
      <a:folHlink>
        <a:srgbClr val="99D5E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1A171B"/>
      </a:dk1>
      <a:lt1>
        <a:srgbClr val="FFFFFF"/>
      </a:lt1>
      <a:dk2>
        <a:srgbClr val="1A171B"/>
      </a:dk2>
      <a:lt2>
        <a:srgbClr val="8C8C8C"/>
      </a:lt2>
      <a:accent1>
        <a:srgbClr val="0096CB"/>
      </a:accent1>
      <a:accent2>
        <a:srgbClr val="33ABD5"/>
      </a:accent2>
      <a:accent3>
        <a:srgbClr val="FFFFFF"/>
      </a:accent3>
      <a:accent4>
        <a:srgbClr val="141215"/>
      </a:accent4>
      <a:accent5>
        <a:srgbClr val="AAC9E2"/>
      </a:accent5>
      <a:accent6>
        <a:srgbClr val="2D9BC1"/>
      </a:accent6>
      <a:hlink>
        <a:srgbClr val="66C0E0"/>
      </a:hlink>
      <a:folHlink>
        <a:srgbClr val="99D5E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15748</TotalTime>
  <Words>2390</Words>
  <Application>Microsoft Macintosh PowerPoint</Application>
  <PresentationFormat>Custom</PresentationFormat>
  <Paragraphs>370</Paragraphs>
  <Slides>25</Slides>
  <Notes>15</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25</vt:i4>
      </vt:variant>
    </vt:vector>
  </HeadingPairs>
  <TitlesOfParts>
    <vt:vector size="33" baseType="lpstr">
      <vt:lpstr>Arial</vt:lpstr>
      <vt:lpstr>Arial Black</vt:lpstr>
      <vt:lpstr>Avenir Book</vt:lpstr>
      <vt:lpstr>Calibri</vt:lpstr>
      <vt:lpstr>Verdana</vt:lpstr>
      <vt:lpstr>Blank</vt:lpstr>
      <vt:lpstr>1_Standarddesign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Bon Prix Sourcing 3.0</dc:title>
  <dc:subject>Subject</dc:subject>
  <dc:creator>candy.leung</dc:creator>
  <dc:description>2009-02-27</dc:description>
  <cp:lastModifiedBy>Arhab</cp:lastModifiedBy>
  <cp:revision>783</cp:revision>
  <cp:lastPrinted>2016-10-15T08:33:46Z</cp:lastPrinted>
  <dcterms:created xsi:type="dcterms:W3CDTF">2010-12-17T10:33:09Z</dcterms:created>
  <dcterms:modified xsi:type="dcterms:W3CDTF">2022-09-22T04:25:09Z</dcterms:modified>
</cp:coreProperties>
</file>